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259" r:id="rId3"/>
    <p:sldId id="260" r:id="rId4"/>
    <p:sldId id="258" r:id="rId5"/>
    <p:sldId id="257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4" r:id="rId18"/>
    <p:sldId id="272" r:id="rId19"/>
    <p:sldId id="276" r:id="rId20"/>
    <p:sldId id="273" r:id="rId21"/>
    <p:sldId id="275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DC5"/>
    <a:srgbClr val="EBBCC3"/>
    <a:srgbClr val="0F4479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42E941-39A1-EB48-BEE8-213B59388149}" v="75" dt="2020-01-08T15:36:10.9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728"/>
  </p:normalViewPr>
  <p:slideViewPr>
    <p:cSldViewPr snapToGrid="0" snapToObjects="1">
      <p:cViewPr varScale="1">
        <p:scale>
          <a:sx n="102" d="100"/>
          <a:sy n="102" d="100"/>
        </p:scale>
        <p:origin x="9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Мария Зильберман" userId="5e96728881cd5b60" providerId="LiveId" clId="{9B42E941-39A1-EB48-BEE8-213B59388149}"/>
    <pc:docChg chg="undo custSel mod modSld">
      <pc:chgData name="Мария Зильберман" userId="5e96728881cd5b60" providerId="LiveId" clId="{9B42E941-39A1-EB48-BEE8-213B59388149}" dt="2020-01-09T03:29:41.022" v="47" actId="26606"/>
      <pc:docMkLst>
        <pc:docMk/>
      </pc:docMkLst>
      <pc:sldChg chg="addSp modSp mod setBg">
        <pc:chgData name="Мария Зильберман" userId="5e96728881cd5b60" providerId="LiveId" clId="{9B42E941-39A1-EB48-BEE8-213B59388149}" dt="2020-01-09T03:29:24.180" v="46" actId="403"/>
        <pc:sldMkLst>
          <pc:docMk/>
          <pc:sldMk cId="4020471396" sldId="260"/>
        </pc:sldMkLst>
        <pc:spChg chg="mod">
          <ac:chgData name="Мария Зильберман" userId="5e96728881cd5b60" providerId="LiveId" clId="{9B42E941-39A1-EB48-BEE8-213B59388149}" dt="2020-01-09T03:29:18.594" v="43" actId="20577"/>
          <ac:spMkLst>
            <pc:docMk/>
            <pc:sldMk cId="4020471396" sldId="260"/>
            <ac:spMk id="2" creationId="{B9A6016C-A5B7-3F49-BA8F-9EC8E68534CE}"/>
          </ac:spMkLst>
        </pc:spChg>
        <pc:spChg chg="mod">
          <ac:chgData name="Мария Зильберман" userId="5e96728881cd5b60" providerId="LiveId" clId="{9B42E941-39A1-EB48-BEE8-213B59388149}" dt="2020-01-09T03:29:24.180" v="46" actId="403"/>
          <ac:spMkLst>
            <pc:docMk/>
            <pc:sldMk cId="4020471396" sldId="260"/>
            <ac:spMk id="3" creationId="{3B7EEF76-1069-8243-8947-8BC142790B5D}"/>
          </ac:spMkLst>
        </pc:spChg>
        <pc:spChg chg="add">
          <ac:chgData name="Мария Зильберман" userId="5e96728881cd5b60" providerId="LiveId" clId="{9B42E941-39A1-EB48-BEE8-213B59388149}" dt="2020-01-09T03:29:11.626" v="42" actId="26606"/>
          <ac:spMkLst>
            <pc:docMk/>
            <pc:sldMk cId="4020471396" sldId="260"/>
            <ac:spMk id="8" creationId="{44ED18C4-67E3-43CE-9EC7-3809C35EE03F}"/>
          </ac:spMkLst>
        </pc:spChg>
        <pc:spChg chg="add">
          <ac:chgData name="Мария Зильберман" userId="5e96728881cd5b60" providerId="LiveId" clId="{9B42E941-39A1-EB48-BEE8-213B59388149}" dt="2020-01-09T03:29:11.626" v="42" actId="26606"/>
          <ac:spMkLst>
            <pc:docMk/>
            <pc:sldMk cId="4020471396" sldId="260"/>
            <ac:spMk id="10" creationId="{FBE714BB-FFC1-4759-9828-5B89BFD783A2}"/>
          </ac:spMkLst>
        </pc:spChg>
        <pc:spChg chg="add">
          <ac:chgData name="Мария Зильберман" userId="5e96728881cd5b60" providerId="LiveId" clId="{9B42E941-39A1-EB48-BEE8-213B59388149}" dt="2020-01-09T03:29:11.626" v="42" actId="26606"/>
          <ac:spMkLst>
            <pc:docMk/>
            <pc:sldMk cId="4020471396" sldId="260"/>
            <ac:spMk id="12" creationId="{8E0541FA-C333-41B0-AC8A-A3423BC48035}"/>
          </ac:spMkLst>
        </pc:spChg>
        <pc:spChg chg="add">
          <ac:chgData name="Мария Зильберман" userId="5e96728881cd5b60" providerId="LiveId" clId="{9B42E941-39A1-EB48-BEE8-213B59388149}" dt="2020-01-09T03:29:11.626" v="42" actId="26606"/>
          <ac:spMkLst>
            <pc:docMk/>
            <pc:sldMk cId="4020471396" sldId="260"/>
            <ac:spMk id="14" creationId="{FC7D8F6D-0BB8-4895-8D70-A6B6FF838B40}"/>
          </ac:spMkLst>
        </pc:spChg>
      </pc:sldChg>
      <pc:sldChg chg="modSp">
        <pc:chgData name="Мария Зильберман" userId="5e96728881cd5b60" providerId="LiveId" clId="{9B42E941-39A1-EB48-BEE8-213B59388149}" dt="2020-01-08T15:35:56.518" v="39" actId="20577"/>
        <pc:sldMkLst>
          <pc:docMk/>
          <pc:sldMk cId="1754533573" sldId="266"/>
        </pc:sldMkLst>
        <pc:spChg chg="mod">
          <ac:chgData name="Мария Зильберман" userId="5e96728881cd5b60" providerId="LiveId" clId="{9B42E941-39A1-EB48-BEE8-213B59388149}" dt="2020-01-08T15:35:56.518" v="39" actId="20577"/>
          <ac:spMkLst>
            <pc:docMk/>
            <pc:sldMk cId="1754533573" sldId="266"/>
            <ac:spMk id="5" creationId="{C415857A-6442-AD46-9BC5-2BCF6B017BA2}"/>
          </ac:spMkLst>
        </pc:spChg>
      </pc:sldChg>
      <pc:sldChg chg="addSp modSp mod setBg">
        <pc:chgData name="Мария Зильберман" userId="5e96728881cd5b60" providerId="LiveId" clId="{9B42E941-39A1-EB48-BEE8-213B59388149}" dt="2020-01-09T03:29:41.022" v="47" actId="26606"/>
        <pc:sldMkLst>
          <pc:docMk/>
          <pc:sldMk cId="1593585214" sldId="274"/>
        </pc:sldMkLst>
        <pc:spChg chg="mod">
          <ac:chgData name="Мария Зильберман" userId="5e96728881cd5b60" providerId="LiveId" clId="{9B42E941-39A1-EB48-BEE8-213B59388149}" dt="2020-01-09T03:29:41.022" v="47" actId="26606"/>
          <ac:spMkLst>
            <pc:docMk/>
            <pc:sldMk cId="1593585214" sldId="274"/>
            <ac:spMk id="2" creationId="{CC89F9D9-7AEE-D64B-B9F0-E0CA62715D05}"/>
          </ac:spMkLst>
        </pc:spChg>
        <pc:spChg chg="mod">
          <ac:chgData name="Мария Зильберман" userId="5e96728881cd5b60" providerId="LiveId" clId="{9B42E941-39A1-EB48-BEE8-213B59388149}" dt="2020-01-09T03:29:41.022" v="47" actId="26606"/>
          <ac:spMkLst>
            <pc:docMk/>
            <pc:sldMk cId="1593585214" sldId="274"/>
            <ac:spMk id="3" creationId="{66D56268-1452-EB45-8307-FE89A5B16F7C}"/>
          </ac:spMkLst>
        </pc:spChg>
        <pc:spChg chg="add">
          <ac:chgData name="Мария Зильберман" userId="5e96728881cd5b60" providerId="LiveId" clId="{9B42E941-39A1-EB48-BEE8-213B59388149}" dt="2020-01-09T03:29:41.022" v="47" actId="26606"/>
          <ac:spMkLst>
            <pc:docMk/>
            <pc:sldMk cId="1593585214" sldId="274"/>
            <ac:spMk id="8" creationId="{065FAA58-0EDC-412F-A5F8-01968BE6052E}"/>
          </ac:spMkLst>
        </pc:spChg>
        <pc:spChg chg="add">
          <ac:chgData name="Мария Зильберман" userId="5e96728881cd5b60" providerId="LiveId" clId="{9B42E941-39A1-EB48-BEE8-213B59388149}" dt="2020-01-09T03:29:41.022" v="47" actId="26606"/>
          <ac:spMkLst>
            <pc:docMk/>
            <pc:sldMk cId="1593585214" sldId="274"/>
            <ac:spMk id="10" creationId="{C8089CB0-2F03-4E3C-ADBB-570A3BE78F86}"/>
          </ac:spMkLst>
        </pc:spChg>
        <pc:spChg chg="add">
          <ac:chgData name="Мария Зильберман" userId="5e96728881cd5b60" providerId="LiveId" clId="{9B42E941-39A1-EB48-BEE8-213B59388149}" dt="2020-01-09T03:29:41.022" v="47" actId="26606"/>
          <ac:spMkLst>
            <pc:docMk/>
            <pc:sldMk cId="1593585214" sldId="274"/>
            <ac:spMk id="12" creationId="{0DBA80B1-3B69-49C0-8AC9-716ABA57F577}"/>
          </ac:spMkLst>
        </pc:spChg>
        <pc:spChg chg="add">
          <ac:chgData name="Мария Зильберман" userId="5e96728881cd5b60" providerId="LiveId" clId="{9B42E941-39A1-EB48-BEE8-213B59388149}" dt="2020-01-09T03:29:41.022" v="47" actId="26606"/>
          <ac:spMkLst>
            <pc:docMk/>
            <pc:sldMk cId="1593585214" sldId="274"/>
            <ac:spMk id="14" creationId="{047E1103-B264-49BE-BC2A-F4E40BD33B41}"/>
          </ac:spMkLst>
        </pc:spChg>
        <pc:spChg chg="add">
          <ac:chgData name="Мария Зильберман" userId="5e96728881cd5b60" providerId="LiveId" clId="{9B42E941-39A1-EB48-BEE8-213B59388149}" dt="2020-01-09T03:29:41.022" v="47" actId="26606"/>
          <ac:spMkLst>
            <pc:docMk/>
            <pc:sldMk cId="1593585214" sldId="274"/>
            <ac:spMk id="16" creationId="{52DA11B6-B538-4624-9628-98B823D761D5}"/>
          </ac:spMkLst>
        </pc:spChg>
        <pc:spChg chg="add">
          <ac:chgData name="Мария Зильберман" userId="5e96728881cd5b60" providerId="LiveId" clId="{9B42E941-39A1-EB48-BEE8-213B59388149}" dt="2020-01-09T03:29:41.022" v="47" actId="26606"/>
          <ac:spMkLst>
            <pc:docMk/>
            <pc:sldMk cId="1593585214" sldId="274"/>
            <ac:spMk id="18" creationId="{CFB1CB5B-67A5-45DB-B8E1-7A09A642E3E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051DA-DAF9-B24A-AA61-98A19DD62A7B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23DA4-3998-B14F-9184-CB3889E0B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89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none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1/9/20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075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42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161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55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none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1/9/20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83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1/9/20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243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1/9/20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09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1/9/20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4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1/9/20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04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1/9/20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7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1/9/20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079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530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2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558711-6BCB-41D8-97FA-1A9D5C0D75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90000"/>
          </a:blip>
          <a:srcRect t="16001" b="5328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B4A12B6-EF0D-43E8-8C17-4FAD4D2766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>
              <a:lumMod val="85000"/>
              <a:lumOff val="15000"/>
              <a:alpha val="93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107525-0C02-447F-8A3F-553320A72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2"/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494BC8-3688-FF41-A76D-D367A3C053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>
            <a:normAutofit/>
          </a:bodyPr>
          <a:lstStyle/>
          <a:p>
            <a:r>
              <a:rPr lang="ru-RU" dirty="0"/>
              <a:t>Программирование с </a:t>
            </a:r>
            <a:r>
              <a:rPr lang="en-US" dirty="0"/>
              <a:t>KUBO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E3683E-FFC9-B247-9E02-AFB24E2F0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u-RU" dirty="0"/>
              <a:t>Занятие 2. Функции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B7A42E3-05D8-4A0B-9D4E-20EF581E5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9A54B-189D-4645-8254-FDC4210EC6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11CE48F-D5E4-4520-AF1E-8F85CFBDA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4182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1448851-39AD-4943-BF9C-C50704E08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913025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9BB276D0-5891-9449-997C-F1C32E97BFAC}"/>
              </a:ext>
            </a:extLst>
          </p:cNvPr>
          <p:cNvSpPr/>
          <p:nvPr/>
        </p:nvSpPr>
        <p:spPr>
          <a:xfrm>
            <a:off x="10444163" y="5729288"/>
            <a:ext cx="1528762" cy="8429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5 - 8 лет</a:t>
            </a:r>
          </a:p>
        </p:txBody>
      </p:sp>
    </p:spTree>
    <p:extLst>
      <p:ext uri="{BB962C8B-B14F-4D97-AF65-F5344CB8AC3E}">
        <p14:creationId xmlns:p14="http://schemas.microsoft.com/office/powerpoint/2010/main" val="18590857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3E2EDA8-E8CB-244C-9C2A-2299EADC8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91944F-F671-0E46-99A8-F9F33BFE7B27}"/>
              </a:ext>
            </a:extLst>
          </p:cNvPr>
          <p:cNvSpPr txBox="1"/>
          <p:nvPr/>
        </p:nvSpPr>
        <p:spPr>
          <a:xfrm>
            <a:off x="2576186" y="6250488"/>
            <a:ext cx="7039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Проложите несколько маршрутов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от звонка Е10 до остановки С4</a:t>
            </a:r>
          </a:p>
        </p:txBody>
      </p:sp>
    </p:spTree>
    <p:extLst>
      <p:ext uri="{BB962C8B-B14F-4D97-AF65-F5344CB8AC3E}">
        <p14:creationId xmlns:p14="http://schemas.microsoft.com/office/powerpoint/2010/main" val="2177399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9AACE43-C16E-CD4B-B333-8C63FA6C1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232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A8D838-45BE-504E-9700-07F066F3A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Варианты выполнения задания «Маршрут от звонка до остановки»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B34E9B-9FAF-BB4C-87A6-4AEBB7D8B1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 вариант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0F12F70-FDA1-2B4F-966A-A266795BFEE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2 группы: синяя и красная функции</a:t>
            </a:r>
          </a:p>
          <a:p>
            <a:r>
              <a:rPr lang="ru-RU" dirty="0"/>
              <a:t>Группа строит маршрут</a:t>
            </a:r>
          </a:p>
          <a:p>
            <a:r>
              <a:rPr lang="ru-RU" dirty="0"/>
              <a:t>Человек из 2-й группы смотрит на функцию, предполагает, как она будет выполнена, указывает, как именно пойдёт </a:t>
            </a:r>
            <a:r>
              <a:rPr lang="en-US" dirty="0"/>
              <a:t>KUBO</a:t>
            </a:r>
          </a:p>
          <a:p>
            <a:r>
              <a:rPr lang="ru-RU" dirty="0"/>
              <a:t>Запуск функции – проверка правильности предположения</a:t>
            </a:r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415857A-6442-AD46-9BC5-2BCF6B017B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2 вариант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1B09EAC-A086-594E-B85B-51AAC6E4F8B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2 группы: синяя и красная функции</a:t>
            </a:r>
          </a:p>
          <a:p>
            <a:r>
              <a:rPr lang="ru-RU" dirty="0"/>
              <a:t>1 группа строит маршрут и делает функцию</a:t>
            </a:r>
          </a:p>
          <a:p>
            <a:r>
              <a:rPr lang="ru-RU" dirty="0"/>
              <a:t>1 группа запускает функцию</a:t>
            </a:r>
          </a:p>
          <a:p>
            <a:r>
              <a:rPr lang="ru-RU" dirty="0"/>
              <a:t>2-я группа смотрит, как идёт </a:t>
            </a:r>
            <a:r>
              <a:rPr lang="en-US" dirty="0"/>
              <a:t>KUBO</a:t>
            </a:r>
            <a:r>
              <a:rPr lang="ru-RU" dirty="0"/>
              <a:t>, и пытается понять функцию</a:t>
            </a:r>
          </a:p>
          <a:p>
            <a:r>
              <a:rPr lang="ru-RU" dirty="0"/>
              <a:t>2-я группа создаёт функцию</a:t>
            </a:r>
          </a:p>
          <a:p>
            <a:r>
              <a:rPr lang="ru-RU" dirty="0"/>
              <a:t>Проверка (сверяются функции 1 и 2 групп)</a:t>
            </a:r>
          </a:p>
        </p:txBody>
      </p:sp>
    </p:spTree>
    <p:extLst>
      <p:ext uri="{BB962C8B-B14F-4D97-AF65-F5344CB8AC3E}">
        <p14:creationId xmlns:p14="http://schemas.microsoft.com/office/powerpoint/2010/main" val="1754533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194F1B-C49D-CA44-AA17-171B0A32D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41CBDDF-0715-C84B-B84D-104F585EECD7}"/>
              </a:ext>
            </a:extLst>
          </p:cNvPr>
          <p:cNvSpPr txBox="1"/>
          <p:nvPr/>
        </p:nvSpPr>
        <p:spPr>
          <a:xfrm>
            <a:off x="4398789" y="2000641"/>
            <a:ext cx="61105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Проложите несколько маршрутов от клетки А7</a:t>
            </a:r>
            <a:r>
              <a:rPr lang="en-US" sz="1600" b="1" dirty="0"/>
              <a:t> </a:t>
            </a:r>
            <a:r>
              <a:rPr lang="ru-RU" sz="1600" b="1" dirty="0"/>
              <a:t>до клетки </a:t>
            </a:r>
            <a:r>
              <a:rPr lang="en-US" sz="1600" b="1" dirty="0"/>
              <a:t>I9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743154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80CADD8-6C3D-2C42-BA0C-2DA77C8F9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16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A6CF624-C924-964F-B8E3-1FE142BE5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70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38F2193-3CD3-4444-B6BF-8F0425DD9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288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65FAA58-0EDC-412F-A5F8-01968BE605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089CB0-2F03-4E3C-ADBB-570A3BE78F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081" y="0"/>
            <a:ext cx="551077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BA80B1-3B69-49C0-8AC9-716ABA57F5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6197" y="643464"/>
            <a:ext cx="4143830" cy="5566305"/>
          </a:xfrm>
          <a:prstGeom prst="rect">
            <a:avLst/>
          </a:prstGeom>
          <a:solidFill>
            <a:srgbClr val="D9D9D9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7E1103-B264-49BE-BC2A-F4E40BD33B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1587" y="806860"/>
            <a:ext cx="3813048" cy="5239512"/>
          </a:xfrm>
          <a:prstGeom prst="rect">
            <a:avLst/>
          </a:prstGeom>
          <a:solidFill>
            <a:schemeClr val="bg1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89F9D9-7AEE-D64B-B9F0-E0CA62715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887" y="1185059"/>
            <a:ext cx="3491832" cy="4487882"/>
          </a:xfrm>
        </p:spPr>
        <p:txBody>
          <a:bodyPr>
            <a:normAutofit/>
          </a:bodyPr>
          <a:lstStyle/>
          <a:p>
            <a:pPr algn="ctr"/>
            <a:r>
              <a:rPr lang="ru-RU" sz="4400"/>
              <a:t>Варианты задач «</a:t>
            </a:r>
            <a:r>
              <a:rPr lang="en-US" sz="4400"/>
              <a:t>KUBO </a:t>
            </a:r>
            <a:r>
              <a:rPr lang="ru-RU" sz="4400"/>
              <a:t>на перерыве»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DA11B6-B538-4624-9628-98B823D76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59939" y="276008"/>
            <a:ext cx="6146615" cy="6305984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B1CB5B-67A5-45DB-B8E1-7A09A642E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25455" y="438912"/>
            <a:ext cx="5815584" cy="5980176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D56268-1452-EB45-8307-FE89A5B16F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3656" y="936416"/>
            <a:ext cx="4870512" cy="4985169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dirty="0"/>
              <a:t>Придумывание разных историй с </a:t>
            </a:r>
            <a:r>
              <a:rPr lang="en-US" sz="2000" dirty="0"/>
              <a:t>KUBO </a:t>
            </a:r>
            <a:r>
              <a:rPr lang="ru-RU" sz="2000" dirty="0"/>
              <a:t>на перемене, создание разных функций, описывающих </a:t>
            </a:r>
            <a:r>
              <a:rPr lang="ru-RU" sz="2000"/>
              <a:t>эти истории ⬆️ </a:t>
            </a:r>
            <a:endParaRPr lang="ru-RU" sz="2000" dirty="0"/>
          </a:p>
          <a:p>
            <a:pPr marL="457200" indent="-457200">
              <a:buFont typeface="+mj-lt"/>
              <a:buAutoNum type="arabicPeriod"/>
            </a:pPr>
            <a:r>
              <a:rPr lang="ru-RU" sz="2000" dirty="0"/>
              <a:t>Загадки/разгадки: 1-я группа придумывает функцию, показывает историю, 2-я отгадывает и проверяет свои предположения.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/>
              <a:t>Придумайте вместе историю с </a:t>
            </a:r>
            <a:r>
              <a:rPr lang="en-US" sz="2000" dirty="0"/>
              <a:t>KUBO</a:t>
            </a:r>
            <a:r>
              <a:rPr lang="ru-RU" sz="2000" dirty="0"/>
              <a:t>, затем каждая команда делает свою функцию. Сравните, кто более точно воспроизвёл историю.</a:t>
            </a:r>
          </a:p>
          <a:p>
            <a:pPr marL="457200" indent="-457200">
              <a:buFont typeface="+mj-lt"/>
              <a:buAutoNum type="arabicPeriod"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457200" indent="-457200">
              <a:buFont typeface="+mj-lt"/>
              <a:buAutoNum type="arabicPeriod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93585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DF0ADDE-794E-3547-B93B-5724CC162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524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094B7E9-700E-B840-9043-04E3219FE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68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ED4284-EF02-5F4B-8252-EBAA3A9E8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Функция – программа, запускаемая с 1 кнопки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AE07525-2B97-B547-A556-322EF2184D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Управляющая кнопка: далее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B6E75DD-1997-134E-BC94-3DB481E38D04}"/>
              </a:ext>
            </a:extLst>
          </p:cNvPr>
          <p:cNvSpPr/>
          <p:nvPr/>
        </p:nvSpPr>
        <p:spPr>
          <a:xfrm>
            <a:off x="5388768" y="4553180"/>
            <a:ext cx="1414463" cy="11721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7470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4EB7B76-9114-3540-822D-1FCFCB9EAA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268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0ABAE8B-C82B-E94A-8370-4B44D7A8B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8036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FD5A7C5-648C-F04D-AB6E-A78E3267A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04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5" descr="Изображение выглядит как трава, цветной, красный, маленький&#10;&#10;Автоматически созданное описание">
            <a:extLst>
              <a:ext uri="{FF2B5EF4-FFF2-40B4-BE49-F238E27FC236}">
                <a16:creationId xmlns:a16="http://schemas.microsoft.com/office/drawing/2014/main" id="{F67EA74C-8B19-6E4D-8107-82F3AA48F3B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61747" y="643467"/>
            <a:ext cx="3659304" cy="2543217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B6081D-D3E8-4209-B85B-EB1C655A6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1214" y="1111170"/>
            <a:ext cx="11040" cy="4645103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Объект 5" descr="Изображение выглядит как зеленый, много, цветной, вода&#10;&#10;Автоматически созданное описание">
            <a:extLst>
              <a:ext uri="{FF2B5EF4-FFF2-40B4-BE49-F238E27FC236}">
                <a16:creationId xmlns:a16="http://schemas.microsoft.com/office/drawing/2014/main" id="{110885EA-FA85-F242-9946-AC40AEFE866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861875" y="643467"/>
            <a:ext cx="3685821" cy="254321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8CA55E4-1295-45C8-BA05-5A9E705B74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03027" y="3428998"/>
            <a:ext cx="4188904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C5794E-A9A1-4A23-AF68-C79A782233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610334" y="3428998"/>
            <a:ext cx="4188904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Объект 5" descr="Изображение выглядит как черный, зеленый, желтый, сторона&#10;&#10;Автоматически созданное описание">
            <a:extLst>
              <a:ext uri="{FF2B5EF4-FFF2-40B4-BE49-F238E27FC236}">
                <a16:creationId xmlns:a16="http://schemas.microsoft.com/office/drawing/2014/main" id="{9310E564-D29E-604D-9092-83F81413987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59844" y="3671316"/>
            <a:ext cx="3663110" cy="2545862"/>
          </a:xfrm>
          <a:prstGeom prst="rect">
            <a:avLst/>
          </a:prstGeom>
        </p:spPr>
      </p:pic>
      <p:pic>
        <p:nvPicPr>
          <p:cNvPr id="2" name="Объект 4" descr="Изображение выглядит как зеленый, много, воздушный змей, цветной&#10;&#10;Автоматически созданное описание">
            <a:extLst>
              <a:ext uri="{FF2B5EF4-FFF2-40B4-BE49-F238E27FC236}">
                <a16:creationId xmlns:a16="http://schemas.microsoft.com/office/drawing/2014/main" id="{36636454-B31A-924E-A913-3E406D84285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880879" y="3671316"/>
            <a:ext cx="3647813" cy="255346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00DCE01-98C6-4041-A833-4DD91A6EB12B}"/>
              </a:ext>
            </a:extLst>
          </p:cNvPr>
          <p:cNvSpPr/>
          <p:nvPr/>
        </p:nvSpPr>
        <p:spPr>
          <a:xfrm>
            <a:off x="3122528" y="2967335"/>
            <a:ext cx="59469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Путешествия </a:t>
            </a:r>
            <a:r>
              <a:rPr 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KUBO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2576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4ED18C4-67E3-43CE-9EC7-3809C35EE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E714BB-FFC1-4759-9828-5B89BFD78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0541FA-C333-41B0-AC8A-A3423BC48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A6016C-A5B7-3F49-BA8F-9EC8E6853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428" y="1112108"/>
            <a:ext cx="3754169" cy="4638936"/>
          </a:xfrm>
        </p:spPr>
        <p:txBody>
          <a:bodyPr anchor="t">
            <a:normAutofit/>
          </a:bodyPr>
          <a:lstStyle/>
          <a:p>
            <a:pPr algn="ctr"/>
            <a:r>
              <a:rPr lang="ru-RU" sz="4000" dirty="0">
                <a:solidFill>
                  <a:srgbClr val="FFFFFF"/>
                </a:solidFill>
              </a:rPr>
              <a:t>Тренировка в составлении функций</a:t>
            </a:r>
            <a:br>
              <a:rPr lang="ru-RU" sz="4000" dirty="0">
                <a:solidFill>
                  <a:srgbClr val="FFFFFF"/>
                </a:solidFill>
              </a:rPr>
            </a:br>
            <a:br>
              <a:rPr lang="ru-RU" sz="4000" dirty="0">
                <a:solidFill>
                  <a:srgbClr val="FFFFFF"/>
                </a:solidFill>
              </a:rPr>
            </a:br>
            <a:r>
              <a:rPr lang="ru-RU" sz="4000" dirty="0">
                <a:solidFill>
                  <a:srgbClr val="FFFFFF"/>
                </a:solidFill>
              </a:rPr>
              <a:t>Проход А1 – А3 – В3 – В1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7EEF76-1069-8243-8947-8BC142790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5415" y="1112108"/>
            <a:ext cx="5939709" cy="4638936"/>
          </a:xfrm>
        </p:spPr>
        <p:txBody>
          <a:bodyPr>
            <a:normAutofit/>
          </a:bodyPr>
          <a:lstStyle/>
          <a:p>
            <a:r>
              <a:rPr lang="ru-RU" sz="2000" dirty="0"/>
              <a:t>Выложить маршрут на карте</a:t>
            </a:r>
          </a:p>
          <a:p>
            <a:r>
              <a:rPr lang="ru-RU" sz="2000" dirty="0"/>
              <a:t>Взять знаки функции и выложить между ними маршрут в одну линию</a:t>
            </a:r>
          </a:p>
          <a:p>
            <a:r>
              <a:rPr lang="ru-RU" sz="2000" dirty="0"/>
              <a:t>Записать функцию в память</a:t>
            </a:r>
          </a:p>
          <a:p>
            <a:r>
              <a:rPr lang="ru-RU" sz="2000" dirty="0"/>
              <a:t>Запустить программу с команды ▶️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C7D8F6D-0BB8-4895-8D70-A6B6FF838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7291" y="465641"/>
            <a:ext cx="6797017" cy="5926719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4020471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CB1191-10C6-1348-A1D4-6C911E724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069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B01DE72-1D47-7F4F-9296-E5A586B24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631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0BA1DB4-05A0-0F48-A33D-4C100DB58F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77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34A3EB2-F5BA-444E-8644-6030CA38F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4D8420-C547-064A-B357-60D563F72BA9}"/>
              </a:ext>
            </a:extLst>
          </p:cNvPr>
          <p:cNvSpPr txBox="1"/>
          <p:nvPr/>
        </p:nvSpPr>
        <p:spPr>
          <a:xfrm>
            <a:off x="2576186" y="6250488"/>
            <a:ext cx="7039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Проложите несколько маршрутов. Сделайте из них функции.</a:t>
            </a:r>
          </a:p>
        </p:txBody>
      </p:sp>
    </p:spTree>
    <p:extLst>
      <p:ext uri="{BB962C8B-B14F-4D97-AF65-F5344CB8AC3E}">
        <p14:creationId xmlns:p14="http://schemas.microsoft.com/office/powerpoint/2010/main" val="1235356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9DA16B1-97FC-544A-9FF1-1CDF0CB7A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4EAADC-5EC6-8B4F-A323-F8BAEDEC552B}"/>
              </a:ext>
            </a:extLst>
          </p:cNvPr>
          <p:cNvSpPr txBox="1"/>
          <p:nvPr/>
        </p:nvSpPr>
        <p:spPr>
          <a:xfrm>
            <a:off x="4398789" y="2000641"/>
            <a:ext cx="61105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Проложите несколько маршрутов от клетки </a:t>
            </a:r>
            <a:r>
              <a:rPr lang="en-US" sz="1600" b="1" dirty="0"/>
              <a:t>A7 </a:t>
            </a:r>
            <a:r>
              <a:rPr lang="ru-RU" sz="1600" b="1" dirty="0"/>
              <a:t>до клетки </a:t>
            </a:r>
            <a:r>
              <a:rPr lang="en-US" sz="1600" b="1" dirty="0"/>
              <a:t>J6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400183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58DC79A-8DA7-8041-A35A-56F5B5FC0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462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AnalogousFromLightSeedRightStep">
      <a:dk1>
        <a:srgbClr val="000000"/>
      </a:dk1>
      <a:lt1>
        <a:srgbClr val="FFFFFF"/>
      </a:lt1>
      <a:dk2>
        <a:srgbClr val="3D3822"/>
      </a:dk2>
      <a:lt2>
        <a:srgbClr val="E2E8E5"/>
      </a:lt2>
      <a:accent1>
        <a:srgbClr val="EA73A4"/>
      </a:accent1>
      <a:accent2>
        <a:srgbClr val="E55454"/>
      </a:accent2>
      <a:accent3>
        <a:srgbClr val="E59053"/>
      </a:accent3>
      <a:accent4>
        <a:srgbClr val="B6A343"/>
      </a:accent4>
      <a:accent5>
        <a:srgbClr val="95AB54"/>
      </a:accent5>
      <a:accent6>
        <a:srgbClr val="69B643"/>
      </a:accent6>
      <a:hlink>
        <a:srgbClr val="578F78"/>
      </a:hlink>
      <a:folHlink>
        <a:srgbClr val="828282"/>
      </a:folHlink>
    </a:clrScheme>
    <a:fontScheme name="Savon">
      <a:majorFont>
        <a:latin typeface="Century School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</Words>
  <Application>Microsoft Macintosh PowerPoint</Application>
  <PresentationFormat>Широкоэкранный</PresentationFormat>
  <Paragraphs>32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Calibri</vt:lpstr>
      <vt:lpstr>Century Schoolbook</vt:lpstr>
      <vt:lpstr>Franklin Gothic Book</vt:lpstr>
      <vt:lpstr>Garamond</vt:lpstr>
      <vt:lpstr>SavonVTI</vt:lpstr>
      <vt:lpstr>Программирование с KUBO</vt:lpstr>
      <vt:lpstr>Функция – программа, запускаемая с 1 кнопки</vt:lpstr>
      <vt:lpstr>Тренировка в составлении функций  Проход А1 – А3 – В3 – В1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Варианты выполнения задания «Маршрут от звонка до остановки»</vt:lpstr>
      <vt:lpstr>Презентация PowerPoint</vt:lpstr>
      <vt:lpstr>Презентация PowerPoint</vt:lpstr>
      <vt:lpstr>Презентация PowerPoint</vt:lpstr>
      <vt:lpstr>Презентация PowerPoint</vt:lpstr>
      <vt:lpstr>Варианты задач «KUBO на перерыве»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Программирование с KUBO</dc:title>
  <dc:creator>Мария Зильберман</dc:creator>
  <cp:lastModifiedBy>Мария Зильберман</cp:lastModifiedBy>
  <cp:revision>1</cp:revision>
  <dcterms:created xsi:type="dcterms:W3CDTF">2020-01-09T03:29:40Z</dcterms:created>
  <dcterms:modified xsi:type="dcterms:W3CDTF">2020-01-09T03:29:51Z</dcterms:modified>
</cp:coreProperties>
</file>