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65" r:id="rId15"/>
    <p:sldId id="272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DC5"/>
    <a:srgbClr val="EBBCC3"/>
    <a:srgbClr val="0F4479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0A09FC-DB7F-C649-A5E7-EC276952F1B8}" v="95" dt="2020-01-06T10:43:54.9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28"/>
  </p:normalViewPr>
  <p:slideViewPr>
    <p:cSldViewPr snapToGrid="0" snapToObjects="1">
      <p:cViewPr varScale="1">
        <p:scale>
          <a:sx n="102" d="100"/>
          <a:sy n="102" d="100"/>
        </p:scale>
        <p:origin x="9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Мария Зильберман" userId="5e96728881cd5b60" providerId="LiveId" clId="{770A09FC-DB7F-C649-A5E7-EC276952F1B8}"/>
    <pc:docChg chg="undo custSel modSld">
      <pc:chgData name="Мария Зильберман" userId="5e96728881cd5b60" providerId="LiveId" clId="{770A09FC-DB7F-C649-A5E7-EC276952F1B8}" dt="2020-01-09T03:28:42.276" v="3" actId="1076"/>
      <pc:docMkLst>
        <pc:docMk/>
      </pc:docMkLst>
      <pc:sldChg chg="modSp">
        <pc:chgData name="Мария Зильберман" userId="5e96728881cd5b60" providerId="LiveId" clId="{770A09FC-DB7F-C649-A5E7-EC276952F1B8}" dt="2020-01-09T03:28:42.276" v="3" actId="1076"/>
        <pc:sldMkLst>
          <pc:docMk/>
          <pc:sldMk cId="710157484" sldId="270"/>
        </pc:sldMkLst>
        <pc:spChg chg="mod">
          <ac:chgData name="Мария Зильберман" userId="5e96728881cd5b60" providerId="LiveId" clId="{770A09FC-DB7F-C649-A5E7-EC276952F1B8}" dt="2020-01-09T03:28:42.276" v="3" actId="1076"/>
          <ac:spMkLst>
            <pc:docMk/>
            <pc:sldMk cId="710157484" sldId="270"/>
            <ac:spMk id="24" creationId="{19D2AE04-03ED-D54C-9722-39160946962E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67600F-B618-4FE9-997C-B899C8EC62C4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D6E7063-8024-49E4-B8D8-D238FE1A1F2E}">
      <dgm:prSet/>
      <dgm:spPr/>
      <dgm:t>
        <a:bodyPr/>
        <a:lstStyle/>
        <a:p>
          <a:r>
            <a:rPr lang="ru-RU"/>
            <a:t>Дойдите до светофора А1 – А3</a:t>
          </a:r>
          <a:endParaRPr lang="en-US"/>
        </a:p>
      </dgm:t>
    </dgm:pt>
    <dgm:pt modelId="{40758076-BB59-4439-B6AA-F03676DFEEC3}" type="parTrans" cxnId="{A0E5CAD4-13EA-4668-9FEC-A2B832BFFAB4}">
      <dgm:prSet/>
      <dgm:spPr/>
      <dgm:t>
        <a:bodyPr/>
        <a:lstStyle/>
        <a:p>
          <a:endParaRPr lang="en-US"/>
        </a:p>
      </dgm:t>
    </dgm:pt>
    <dgm:pt modelId="{0694BA19-3D43-49E2-8DA8-327E5D579750}" type="sibTrans" cxnId="{A0E5CAD4-13EA-4668-9FEC-A2B832BFFAB4}">
      <dgm:prSet/>
      <dgm:spPr/>
      <dgm:t>
        <a:bodyPr/>
        <a:lstStyle/>
        <a:p>
          <a:endParaRPr lang="en-US"/>
        </a:p>
      </dgm:t>
    </dgm:pt>
    <dgm:pt modelId="{E0DDC86E-8932-436E-8D48-E37687BB48A0}">
      <dgm:prSet/>
      <dgm:spPr/>
      <dgm:t>
        <a:bodyPr/>
        <a:lstStyle/>
        <a:p>
          <a:r>
            <a:rPr lang="ru-RU"/>
            <a:t>Дойдите до перекрёстка А1 – А3 – В3</a:t>
          </a:r>
          <a:endParaRPr lang="en-US"/>
        </a:p>
      </dgm:t>
    </dgm:pt>
    <dgm:pt modelId="{5DB1A1C0-7F91-48E9-8674-67E2DE8427AD}" type="parTrans" cxnId="{2777AD8D-40EC-4F8B-A26C-744FFFAC238C}">
      <dgm:prSet/>
      <dgm:spPr/>
      <dgm:t>
        <a:bodyPr/>
        <a:lstStyle/>
        <a:p>
          <a:endParaRPr lang="en-US"/>
        </a:p>
      </dgm:t>
    </dgm:pt>
    <dgm:pt modelId="{A8C33BF6-23DF-46AB-90B3-F07964E78FF1}" type="sibTrans" cxnId="{2777AD8D-40EC-4F8B-A26C-744FFFAC238C}">
      <dgm:prSet/>
      <dgm:spPr/>
      <dgm:t>
        <a:bodyPr/>
        <a:lstStyle/>
        <a:p>
          <a:endParaRPr lang="en-US"/>
        </a:p>
      </dgm:t>
    </dgm:pt>
    <dgm:pt modelId="{CF33DFBF-238C-4888-A795-051900E65C5A}">
      <dgm:prSet/>
      <dgm:spPr/>
      <dgm:t>
        <a:bodyPr/>
        <a:lstStyle/>
        <a:p>
          <a:r>
            <a:rPr lang="ru-RU"/>
            <a:t>Поверните направо А1 – В1</a:t>
          </a:r>
          <a:endParaRPr lang="en-US"/>
        </a:p>
      </dgm:t>
    </dgm:pt>
    <dgm:pt modelId="{A32449BC-2924-4452-87D8-612F5452EE0D}" type="parTrans" cxnId="{F1BD04DB-1EC3-4CCB-B167-C0C631C93496}">
      <dgm:prSet/>
      <dgm:spPr/>
      <dgm:t>
        <a:bodyPr/>
        <a:lstStyle/>
        <a:p>
          <a:endParaRPr lang="en-US"/>
        </a:p>
      </dgm:t>
    </dgm:pt>
    <dgm:pt modelId="{D017D100-8A68-4EFD-909B-AFDA7863D1E0}" type="sibTrans" cxnId="{F1BD04DB-1EC3-4CCB-B167-C0C631C93496}">
      <dgm:prSet/>
      <dgm:spPr/>
      <dgm:t>
        <a:bodyPr/>
        <a:lstStyle/>
        <a:p>
          <a:endParaRPr lang="en-US"/>
        </a:p>
      </dgm:t>
    </dgm:pt>
    <dgm:pt modelId="{827320C4-08ED-4472-B2C0-CEED0AEB5FF2}">
      <dgm:prSet/>
      <dgm:spPr/>
      <dgm:t>
        <a:bodyPr/>
        <a:lstStyle/>
        <a:p>
          <a:r>
            <a:rPr lang="ru-RU"/>
            <a:t>Как попасть обратно с В1 до А1?</a:t>
          </a:r>
          <a:endParaRPr lang="en-US"/>
        </a:p>
      </dgm:t>
    </dgm:pt>
    <dgm:pt modelId="{DFF2B277-A8DD-4982-B2AF-692485B28D08}" type="parTrans" cxnId="{D7C20827-33FB-4DC8-B60B-7FA2E5B460D0}">
      <dgm:prSet/>
      <dgm:spPr/>
      <dgm:t>
        <a:bodyPr/>
        <a:lstStyle/>
        <a:p>
          <a:endParaRPr lang="en-US"/>
        </a:p>
      </dgm:t>
    </dgm:pt>
    <dgm:pt modelId="{5B4D9457-B66C-4DB6-BFA2-8487D30A3333}" type="sibTrans" cxnId="{D7C20827-33FB-4DC8-B60B-7FA2E5B460D0}">
      <dgm:prSet/>
      <dgm:spPr/>
      <dgm:t>
        <a:bodyPr/>
        <a:lstStyle/>
        <a:p>
          <a:endParaRPr lang="en-US"/>
        </a:p>
      </dgm:t>
    </dgm:pt>
    <dgm:pt modelId="{9C80E8A1-4714-4E25-8097-F507AAB0D805}">
      <dgm:prSet/>
      <dgm:spPr/>
      <dgm:t>
        <a:bodyPr/>
        <a:lstStyle/>
        <a:p>
          <a:r>
            <a:rPr lang="ru-RU"/>
            <a:t>Движение по маршруту А1 – А3 – В3 – В1</a:t>
          </a:r>
          <a:endParaRPr lang="en-US"/>
        </a:p>
      </dgm:t>
    </dgm:pt>
    <dgm:pt modelId="{1CD83099-BF16-4224-B0D9-1FF674D69A54}" type="parTrans" cxnId="{42192913-D16E-4315-BD6D-08C15700A176}">
      <dgm:prSet/>
      <dgm:spPr/>
      <dgm:t>
        <a:bodyPr/>
        <a:lstStyle/>
        <a:p>
          <a:endParaRPr lang="en-US"/>
        </a:p>
      </dgm:t>
    </dgm:pt>
    <dgm:pt modelId="{30E8CBEF-0DA7-4793-B34C-578905F1FD35}" type="sibTrans" cxnId="{42192913-D16E-4315-BD6D-08C15700A176}">
      <dgm:prSet/>
      <dgm:spPr/>
      <dgm:t>
        <a:bodyPr/>
        <a:lstStyle/>
        <a:p>
          <a:endParaRPr lang="en-US"/>
        </a:p>
      </dgm:t>
    </dgm:pt>
    <dgm:pt modelId="{7449202A-643D-42DA-894E-07E176035676}">
      <dgm:prSet/>
      <dgm:spPr/>
      <dgm:t>
        <a:bodyPr/>
        <a:lstStyle/>
        <a:p>
          <a:r>
            <a:rPr lang="ru-RU"/>
            <a:t>Как сделать так, чтоб </a:t>
          </a:r>
          <a:r>
            <a:rPr lang="en-US"/>
            <a:t>KUBO </a:t>
          </a:r>
          <a:r>
            <a:rPr lang="ru-RU"/>
            <a:t>ходил по квадрату А1 – А2 – В2 – В1? </a:t>
          </a:r>
          <a:endParaRPr lang="en-US"/>
        </a:p>
      </dgm:t>
    </dgm:pt>
    <dgm:pt modelId="{7F649389-213C-43B2-BBB6-D115ACCDCB17}" type="parTrans" cxnId="{20DECC74-2206-43E7-9922-A722B2AE9D87}">
      <dgm:prSet/>
      <dgm:spPr/>
      <dgm:t>
        <a:bodyPr/>
        <a:lstStyle/>
        <a:p>
          <a:endParaRPr lang="en-US"/>
        </a:p>
      </dgm:t>
    </dgm:pt>
    <dgm:pt modelId="{E401B2A2-9515-4DBD-9AAA-9A8A74380330}" type="sibTrans" cxnId="{20DECC74-2206-43E7-9922-A722B2AE9D87}">
      <dgm:prSet/>
      <dgm:spPr/>
      <dgm:t>
        <a:bodyPr/>
        <a:lstStyle/>
        <a:p>
          <a:endParaRPr lang="en-US"/>
        </a:p>
      </dgm:t>
    </dgm:pt>
    <dgm:pt modelId="{E6DE75BD-E985-4797-B25C-DD3C9F7F6E5C}">
      <dgm:prSet/>
      <dgm:spPr/>
      <dgm:t>
        <a:bodyPr/>
        <a:lstStyle/>
        <a:p>
          <a:r>
            <a:rPr lang="ru-RU"/>
            <a:t>А теперь против часовой стрелки в обратную сторону?</a:t>
          </a:r>
          <a:endParaRPr lang="en-US"/>
        </a:p>
      </dgm:t>
    </dgm:pt>
    <dgm:pt modelId="{DC464A37-AF87-4F30-9228-9F7D69CA1340}" type="parTrans" cxnId="{42F78610-913E-4722-9317-F76F7BA0867D}">
      <dgm:prSet/>
      <dgm:spPr/>
      <dgm:t>
        <a:bodyPr/>
        <a:lstStyle/>
        <a:p>
          <a:endParaRPr lang="en-US"/>
        </a:p>
      </dgm:t>
    </dgm:pt>
    <dgm:pt modelId="{3031898D-58F1-469B-B634-C6E3D5B43F8B}" type="sibTrans" cxnId="{42F78610-913E-4722-9317-F76F7BA0867D}">
      <dgm:prSet/>
      <dgm:spPr/>
      <dgm:t>
        <a:bodyPr/>
        <a:lstStyle/>
        <a:p>
          <a:endParaRPr lang="en-US"/>
        </a:p>
      </dgm:t>
    </dgm:pt>
    <dgm:pt modelId="{13FCEA04-65BF-A64E-A20B-0D6E1B91EAAC}" type="pres">
      <dgm:prSet presAssocID="{0267600F-B618-4FE9-997C-B899C8EC62C4}" presName="Name0" presStyleCnt="0">
        <dgm:presLayoutVars>
          <dgm:dir/>
          <dgm:resizeHandles val="exact"/>
        </dgm:presLayoutVars>
      </dgm:prSet>
      <dgm:spPr/>
    </dgm:pt>
    <dgm:pt modelId="{B127145B-03F5-174B-8BA4-B89C4C59792B}" type="pres">
      <dgm:prSet presAssocID="{9D6E7063-8024-49E4-B8D8-D238FE1A1F2E}" presName="node" presStyleLbl="node1" presStyleIdx="0" presStyleCnt="7">
        <dgm:presLayoutVars>
          <dgm:bulletEnabled val="1"/>
        </dgm:presLayoutVars>
      </dgm:prSet>
      <dgm:spPr/>
    </dgm:pt>
    <dgm:pt modelId="{5EEB8135-F5A5-1B40-AAF7-0B7D602EB2C4}" type="pres">
      <dgm:prSet presAssocID="{0694BA19-3D43-49E2-8DA8-327E5D579750}" presName="sibTrans" presStyleLbl="sibTrans1D1" presStyleIdx="0" presStyleCnt="6"/>
      <dgm:spPr/>
    </dgm:pt>
    <dgm:pt modelId="{8818BC05-EA84-B042-8610-CF1CC44D4443}" type="pres">
      <dgm:prSet presAssocID="{0694BA19-3D43-49E2-8DA8-327E5D579750}" presName="connectorText" presStyleLbl="sibTrans1D1" presStyleIdx="0" presStyleCnt="6"/>
      <dgm:spPr/>
    </dgm:pt>
    <dgm:pt modelId="{D92738B4-55AA-C449-8631-A7BF84B3252C}" type="pres">
      <dgm:prSet presAssocID="{E0DDC86E-8932-436E-8D48-E37687BB48A0}" presName="node" presStyleLbl="node1" presStyleIdx="1" presStyleCnt="7">
        <dgm:presLayoutVars>
          <dgm:bulletEnabled val="1"/>
        </dgm:presLayoutVars>
      </dgm:prSet>
      <dgm:spPr/>
    </dgm:pt>
    <dgm:pt modelId="{62B64114-1C4C-5C4D-A048-0D7A75BC22AE}" type="pres">
      <dgm:prSet presAssocID="{A8C33BF6-23DF-46AB-90B3-F07964E78FF1}" presName="sibTrans" presStyleLbl="sibTrans1D1" presStyleIdx="1" presStyleCnt="6"/>
      <dgm:spPr/>
    </dgm:pt>
    <dgm:pt modelId="{72F22F42-E79A-5748-8F68-15A22A7015DC}" type="pres">
      <dgm:prSet presAssocID="{A8C33BF6-23DF-46AB-90B3-F07964E78FF1}" presName="connectorText" presStyleLbl="sibTrans1D1" presStyleIdx="1" presStyleCnt="6"/>
      <dgm:spPr/>
    </dgm:pt>
    <dgm:pt modelId="{4448B016-C07C-5247-AB55-F2E196BB85AA}" type="pres">
      <dgm:prSet presAssocID="{CF33DFBF-238C-4888-A795-051900E65C5A}" presName="node" presStyleLbl="node1" presStyleIdx="2" presStyleCnt="7">
        <dgm:presLayoutVars>
          <dgm:bulletEnabled val="1"/>
        </dgm:presLayoutVars>
      </dgm:prSet>
      <dgm:spPr/>
    </dgm:pt>
    <dgm:pt modelId="{816BB5B3-2C8F-5942-9539-58329AF7F5D4}" type="pres">
      <dgm:prSet presAssocID="{D017D100-8A68-4EFD-909B-AFDA7863D1E0}" presName="sibTrans" presStyleLbl="sibTrans1D1" presStyleIdx="2" presStyleCnt="6"/>
      <dgm:spPr/>
    </dgm:pt>
    <dgm:pt modelId="{4042EDD6-DC81-4440-AABC-9652C03D1C95}" type="pres">
      <dgm:prSet presAssocID="{D017D100-8A68-4EFD-909B-AFDA7863D1E0}" presName="connectorText" presStyleLbl="sibTrans1D1" presStyleIdx="2" presStyleCnt="6"/>
      <dgm:spPr/>
    </dgm:pt>
    <dgm:pt modelId="{C559D66D-194B-644D-8760-F724A5C4344F}" type="pres">
      <dgm:prSet presAssocID="{827320C4-08ED-4472-B2C0-CEED0AEB5FF2}" presName="node" presStyleLbl="node1" presStyleIdx="3" presStyleCnt="7">
        <dgm:presLayoutVars>
          <dgm:bulletEnabled val="1"/>
        </dgm:presLayoutVars>
      </dgm:prSet>
      <dgm:spPr/>
    </dgm:pt>
    <dgm:pt modelId="{5F79B920-98BF-2441-963C-3B727C09A61C}" type="pres">
      <dgm:prSet presAssocID="{5B4D9457-B66C-4DB6-BFA2-8487D30A3333}" presName="sibTrans" presStyleLbl="sibTrans1D1" presStyleIdx="3" presStyleCnt="6"/>
      <dgm:spPr/>
    </dgm:pt>
    <dgm:pt modelId="{64CC1994-225E-984A-BBF7-073B0D00344B}" type="pres">
      <dgm:prSet presAssocID="{5B4D9457-B66C-4DB6-BFA2-8487D30A3333}" presName="connectorText" presStyleLbl="sibTrans1D1" presStyleIdx="3" presStyleCnt="6"/>
      <dgm:spPr/>
    </dgm:pt>
    <dgm:pt modelId="{6E11AEAD-6018-B142-9224-7C07E88404E7}" type="pres">
      <dgm:prSet presAssocID="{9C80E8A1-4714-4E25-8097-F507AAB0D805}" presName="node" presStyleLbl="node1" presStyleIdx="4" presStyleCnt="7">
        <dgm:presLayoutVars>
          <dgm:bulletEnabled val="1"/>
        </dgm:presLayoutVars>
      </dgm:prSet>
      <dgm:spPr/>
    </dgm:pt>
    <dgm:pt modelId="{E3F2FEC7-6055-C941-B8D3-16D3431F1032}" type="pres">
      <dgm:prSet presAssocID="{30E8CBEF-0DA7-4793-B34C-578905F1FD35}" presName="sibTrans" presStyleLbl="sibTrans1D1" presStyleIdx="4" presStyleCnt="6"/>
      <dgm:spPr/>
    </dgm:pt>
    <dgm:pt modelId="{1E783176-C68A-6744-ADC1-7EC24320F987}" type="pres">
      <dgm:prSet presAssocID="{30E8CBEF-0DA7-4793-B34C-578905F1FD35}" presName="connectorText" presStyleLbl="sibTrans1D1" presStyleIdx="4" presStyleCnt="6"/>
      <dgm:spPr/>
    </dgm:pt>
    <dgm:pt modelId="{E986C2BF-69BE-0849-9CFC-5BE4EDEA2C7C}" type="pres">
      <dgm:prSet presAssocID="{7449202A-643D-42DA-894E-07E176035676}" presName="node" presStyleLbl="node1" presStyleIdx="5" presStyleCnt="7">
        <dgm:presLayoutVars>
          <dgm:bulletEnabled val="1"/>
        </dgm:presLayoutVars>
      </dgm:prSet>
      <dgm:spPr/>
    </dgm:pt>
    <dgm:pt modelId="{F6C39FB6-39E1-6C41-BDD5-F33E47DA9759}" type="pres">
      <dgm:prSet presAssocID="{E401B2A2-9515-4DBD-9AAA-9A8A74380330}" presName="sibTrans" presStyleLbl="sibTrans1D1" presStyleIdx="5" presStyleCnt="6"/>
      <dgm:spPr/>
    </dgm:pt>
    <dgm:pt modelId="{4C47F73F-0E11-B54F-9EDA-42289AB830F5}" type="pres">
      <dgm:prSet presAssocID="{E401B2A2-9515-4DBD-9AAA-9A8A74380330}" presName="connectorText" presStyleLbl="sibTrans1D1" presStyleIdx="5" presStyleCnt="6"/>
      <dgm:spPr/>
    </dgm:pt>
    <dgm:pt modelId="{C9795C9C-FF43-524D-A3BA-19E5CCC14221}" type="pres">
      <dgm:prSet presAssocID="{E6DE75BD-E985-4797-B25C-DD3C9F7F6E5C}" presName="node" presStyleLbl="node1" presStyleIdx="6" presStyleCnt="7">
        <dgm:presLayoutVars>
          <dgm:bulletEnabled val="1"/>
        </dgm:presLayoutVars>
      </dgm:prSet>
      <dgm:spPr/>
    </dgm:pt>
  </dgm:ptLst>
  <dgm:cxnLst>
    <dgm:cxn modelId="{42F78610-913E-4722-9317-F76F7BA0867D}" srcId="{0267600F-B618-4FE9-997C-B899C8EC62C4}" destId="{E6DE75BD-E985-4797-B25C-DD3C9F7F6E5C}" srcOrd="6" destOrd="0" parTransId="{DC464A37-AF87-4F30-9228-9F7D69CA1340}" sibTransId="{3031898D-58F1-469B-B634-C6E3D5B43F8B}"/>
    <dgm:cxn modelId="{D47D7311-6958-0E40-A149-936EA5F8C186}" type="presOf" srcId="{5B4D9457-B66C-4DB6-BFA2-8487D30A3333}" destId="{64CC1994-225E-984A-BBF7-073B0D00344B}" srcOrd="1" destOrd="0" presId="urn:microsoft.com/office/officeart/2016/7/layout/RepeatingBendingProcessNew"/>
    <dgm:cxn modelId="{42192913-D16E-4315-BD6D-08C15700A176}" srcId="{0267600F-B618-4FE9-997C-B899C8EC62C4}" destId="{9C80E8A1-4714-4E25-8097-F507AAB0D805}" srcOrd="4" destOrd="0" parTransId="{1CD83099-BF16-4224-B0D9-1FF674D69A54}" sibTransId="{30E8CBEF-0DA7-4793-B34C-578905F1FD35}"/>
    <dgm:cxn modelId="{2AEECC19-D376-9A47-82DF-A9C534C3CCCF}" type="presOf" srcId="{5B4D9457-B66C-4DB6-BFA2-8487D30A3333}" destId="{5F79B920-98BF-2441-963C-3B727C09A61C}" srcOrd="0" destOrd="0" presId="urn:microsoft.com/office/officeart/2016/7/layout/RepeatingBendingProcessNew"/>
    <dgm:cxn modelId="{D7C20827-33FB-4DC8-B60B-7FA2E5B460D0}" srcId="{0267600F-B618-4FE9-997C-B899C8EC62C4}" destId="{827320C4-08ED-4472-B2C0-CEED0AEB5FF2}" srcOrd="3" destOrd="0" parTransId="{DFF2B277-A8DD-4982-B2AF-692485B28D08}" sibTransId="{5B4D9457-B66C-4DB6-BFA2-8487D30A3333}"/>
    <dgm:cxn modelId="{154B2135-486B-9541-9427-7E0283E69A87}" type="presOf" srcId="{A8C33BF6-23DF-46AB-90B3-F07964E78FF1}" destId="{72F22F42-E79A-5748-8F68-15A22A7015DC}" srcOrd="1" destOrd="0" presId="urn:microsoft.com/office/officeart/2016/7/layout/RepeatingBendingProcessNew"/>
    <dgm:cxn modelId="{3B32D340-28FB-EC49-8412-3FD768045EE9}" type="presOf" srcId="{D017D100-8A68-4EFD-909B-AFDA7863D1E0}" destId="{4042EDD6-DC81-4440-AABC-9652C03D1C95}" srcOrd="1" destOrd="0" presId="urn:microsoft.com/office/officeart/2016/7/layout/RepeatingBendingProcessNew"/>
    <dgm:cxn modelId="{26D47842-7CEF-654F-8124-06E1355FD526}" type="presOf" srcId="{D017D100-8A68-4EFD-909B-AFDA7863D1E0}" destId="{816BB5B3-2C8F-5942-9539-58329AF7F5D4}" srcOrd="0" destOrd="0" presId="urn:microsoft.com/office/officeart/2016/7/layout/RepeatingBendingProcessNew"/>
    <dgm:cxn modelId="{99130048-83E7-6549-88B0-E65A9ED1B4E8}" type="presOf" srcId="{A8C33BF6-23DF-46AB-90B3-F07964E78FF1}" destId="{62B64114-1C4C-5C4D-A048-0D7A75BC22AE}" srcOrd="0" destOrd="0" presId="urn:microsoft.com/office/officeart/2016/7/layout/RepeatingBendingProcessNew"/>
    <dgm:cxn modelId="{7EF08654-097A-FA40-B5F7-4721F1451932}" type="presOf" srcId="{0267600F-B618-4FE9-997C-B899C8EC62C4}" destId="{13FCEA04-65BF-A64E-A20B-0D6E1B91EAAC}" srcOrd="0" destOrd="0" presId="urn:microsoft.com/office/officeart/2016/7/layout/RepeatingBendingProcessNew"/>
    <dgm:cxn modelId="{BE8C2758-47B8-3E49-81FD-026BD14CDD24}" type="presOf" srcId="{E0DDC86E-8932-436E-8D48-E37687BB48A0}" destId="{D92738B4-55AA-C449-8631-A7BF84B3252C}" srcOrd="0" destOrd="0" presId="urn:microsoft.com/office/officeart/2016/7/layout/RepeatingBendingProcessNew"/>
    <dgm:cxn modelId="{FA94865A-3268-EF41-9BCC-DFAC6E594461}" type="presOf" srcId="{0694BA19-3D43-49E2-8DA8-327E5D579750}" destId="{5EEB8135-F5A5-1B40-AAF7-0B7D602EB2C4}" srcOrd="0" destOrd="0" presId="urn:microsoft.com/office/officeart/2016/7/layout/RepeatingBendingProcessNew"/>
    <dgm:cxn modelId="{FCE8215F-A350-714B-84A7-4962237635A0}" type="presOf" srcId="{30E8CBEF-0DA7-4793-B34C-578905F1FD35}" destId="{1E783176-C68A-6744-ADC1-7EC24320F987}" srcOrd="1" destOrd="0" presId="urn:microsoft.com/office/officeart/2016/7/layout/RepeatingBendingProcessNew"/>
    <dgm:cxn modelId="{5D83BC72-9841-9143-AC42-F42402813204}" type="presOf" srcId="{E6DE75BD-E985-4797-B25C-DD3C9F7F6E5C}" destId="{C9795C9C-FF43-524D-A3BA-19E5CCC14221}" srcOrd="0" destOrd="0" presId="urn:microsoft.com/office/officeart/2016/7/layout/RepeatingBendingProcessNew"/>
    <dgm:cxn modelId="{20DECC74-2206-43E7-9922-A722B2AE9D87}" srcId="{0267600F-B618-4FE9-997C-B899C8EC62C4}" destId="{7449202A-643D-42DA-894E-07E176035676}" srcOrd="5" destOrd="0" parTransId="{7F649389-213C-43B2-BBB6-D115ACCDCB17}" sibTransId="{E401B2A2-9515-4DBD-9AAA-9A8A74380330}"/>
    <dgm:cxn modelId="{19BD8C80-3BAF-BF4A-9D63-D41C9D36FD13}" type="presOf" srcId="{0694BA19-3D43-49E2-8DA8-327E5D579750}" destId="{8818BC05-EA84-B042-8610-CF1CC44D4443}" srcOrd="1" destOrd="0" presId="urn:microsoft.com/office/officeart/2016/7/layout/RepeatingBendingProcessNew"/>
    <dgm:cxn modelId="{7363CD83-F52A-1446-8315-2698EC993651}" type="presOf" srcId="{9D6E7063-8024-49E4-B8D8-D238FE1A1F2E}" destId="{B127145B-03F5-174B-8BA4-B89C4C59792B}" srcOrd="0" destOrd="0" presId="urn:microsoft.com/office/officeart/2016/7/layout/RepeatingBendingProcessNew"/>
    <dgm:cxn modelId="{2777AD8D-40EC-4F8B-A26C-744FFFAC238C}" srcId="{0267600F-B618-4FE9-997C-B899C8EC62C4}" destId="{E0DDC86E-8932-436E-8D48-E37687BB48A0}" srcOrd="1" destOrd="0" parTransId="{5DB1A1C0-7F91-48E9-8674-67E2DE8427AD}" sibTransId="{A8C33BF6-23DF-46AB-90B3-F07964E78FF1}"/>
    <dgm:cxn modelId="{B061099F-7EC8-1D4E-A646-6975222484BA}" type="presOf" srcId="{9C80E8A1-4714-4E25-8097-F507AAB0D805}" destId="{6E11AEAD-6018-B142-9224-7C07E88404E7}" srcOrd="0" destOrd="0" presId="urn:microsoft.com/office/officeart/2016/7/layout/RepeatingBendingProcessNew"/>
    <dgm:cxn modelId="{AAD07CA2-094E-CD49-BF9B-7A244C522708}" type="presOf" srcId="{30E8CBEF-0DA7-4793-B34C-578905F1FD35}" destId="{E3F2FEC7-6055-C941-B8D3-16D3431F1032}" srcOrd="0" destOrd="0" presId="urn:microsoft.com/office/officeart/2016/7/layout/RepeatingBendingProcessNew"/>
    <dgm:cxn modelId="{D09073B2-8716-5942-A26B-E0DD7EEF1DA9}" type="presOf" srcId="{E401B2A2-9515-4DBD-9AAA-9A8A74380330}" destId="{F6C39FB6-39E1-6C41-BDD5-F33E47DA9759}" srcOrd="0" destOrd="0" presId="urn:microsoft.com/office/officeart/2016/7/layout/RepeatingBendingProcessNew"/>
    <dgm:cxn modelId="{82C0B5B3-161D-0449-B008-F585CAC935C2}" type="presOf" srcId="{E401B2A2-9515-4DBD-9AAA-9A8A74380330}" destId="{4C47F73F-0E11-B54F-9EDA-42289AB830F5}" srcOrd="1" destOrd="0" presId="urn:microsoft.com/office/officeart/2016/7/layout/RepeatingBendingProcessNew"/>
    <dgm:cxn modelId="{E5885AC2-C3BE-7A49-995D-6E3BDFC392CF}" type="presOf" srcId="{CF33DFBF-238C-4888-A795-051900E65C5A}" destId="{4448B016-C07C-5247-AB55-F2E196BB85AA}" srcOrd="0" destOrd="0" presId="urn:microsoft.com/office/officeart/2016/7/layout/RepeatingBendingProcessNew"/>
    <dgm:cxn modelId="{A0E5CAD4-13EA-4668-9FEC-A2B832BFFAB4}" srcId="{0267600F-B618-4FE9-997C-B899C8EC62C4}" destId="{9D6E7063-8024-49E4-B8D8-D238FE1A1F2E}" srcOrd="0" destOrd="0" parTransId="{40758076-BB59-4439-B6AA-F03676DFEEC3}" sibTransId="{0694BA19-3D43-49E2-8DA8-327E5D579750}"/>
    <dgm:cxn modelId="{F1BD04DB-1EC3-4CCB-B167-C0C631C93496}" srcId="{0267600F-B618-4FE9-997C-B899C8EC62C4}" destId="{CF33DFBF-238C-4888-A795-051900E65C5A}" srcOrd="2" destOrd="0" parTransId="{A32449BC-2924-4452-87D8-612F5452EE0D}" sibTransId="{D017D100-8A68-4EFD-909B-AFDA7863D1E0}"/>
    <dgm:cxn modelId="{03CC46E7-DAC7-8541-A633-2776199B690A}" type="presOf" srcId="{7449202A-643D-42DA-894E-07E176035676}" destId="{E986C2BF-69BE-0849-9CFC-5BE4EDEA2C7C}" srcOrd="0" destOrd="0" presId="urn:microsoft.com/office/officeart/2016/7/layout/RepeatingBendingProcessNew"/>
    <dgm:cxn modelId="{13C9B5EE-42EA-A64A-AFDC-7DD2CBBF477A}" type="presOf" srcId="{827320C4-08ED-4472-B2C0-CEED0AEB5FF2}" destId="{C559D66D-194B-644D-8760-F724A5C4344F}" srcOrd="0" destOrd="0" presId="urn:microsoft.com/office/officeart/2016/7/layout/RepeatingBendingProcessNew"/>
    <dgm:cxn modelId="{F636DC43-BFAF-B14A-98BD-E6958C631601}" type="presParOf" srcId="{13FCEA04-65BF-A64E-A20B-0D6E1B91EAAC}" destId="{B127145B-03F5-174B-8BA4-B89C4C59792B}" srcOrd="0" destOrd="0" presId="urn:microsoft.com/office/officeart/2016/7/layout/RepeatingBendingProcessNew"/>
    <dgm:cxn modelId="{BE00C9F1-1650-874B-8EC2-03E925F0679B}" type="presParOf" srcId="{13FCEA04-65BF-A64E-A20B-0D6E1B91EAAC}" destId="{5EEB8135-F5A5-1B40-AAF7-0B7D602EB2C4}" srcOrd="1" destOrd="0" presId="urn:microsoft.com/office/officeart/2016/7/layout/RepeatingBendingProcessNew"/>
    <dgm:cxn modelId="{1918B91D-27E0-1543-94FE-94F10BCA33A4}" type="presParOf" srcId="{5EEB8135-F5A5-1B40-AAF7-0B7D602EB2C4}" destId="{8818BC05-EA84-B042-8610-CF1CC44D4443}" srcOrd="0" destOrd="0" presId="urn:microsoft.com/office/officeart/2016/7/layout/RepeatingBendingProcessNew"/>
    <dgm:cxn modelId="{DACBF67B-FDCB-8C4F-810B-FCEEF0E26961}" type="presParOf" srcId="{13FCEA04-65BF-A64E-A20B-0D6E1B91EAAC}" destId="{D92738B4-55AA-C449-8631-A7BF84B3252C}" srcOrd="2" destOrd="0" presId="urn:microsoft.com/office/officeart/2016/7/layout/RepeatingBendingProcessNew"/>
    <dgm:cxn modelId="{AC6DF15C-7C8F-9F49-9E9D-1A486C36A00C}" type="presParOf" srcId="{13FCEA04-65BF-A64E-A20B-0D6E1B91EAAC}" destId="{62B64114-1C4C-5C4D-A048-0D7A75BC22AE}" srcOrd="3" destOrd="0" presId="urn:microsoft.com/office/officeart/2016/7/layout/RepeatingBendingProcessNew"/>
    <dgm:cxn modelId="{01444A69-4F07-4142-A3A2-8E47D24EFC1A}" type="presParOf" srcId="{62B64114-1C4C-5C4D-A048-0D7A75BC22AE}" destId="{72F22F42-E79A-5748-8F68-15A22A7015DC}" srcOrd="0" destOrd="0" presId="urn:microsoft.com/office/officeart/2016/7/layout/RepeatingBendingProcessNew"/>
    <dgm:cxn modelId="{F305D27A-5C5D-4B46-ABB2-C5490517B846}" type="presParOf" srcId="{13FCEA04-65BF-A64E-A20B-0D6E1B91EAAC}" destId="{4448B016-C07C-5247-AB55-F2E196BB85AA}" srcOrd="4" destOrd="0" presId="urn:microsoft.com/office/officeart/2016/7/layout/RepeatingBendingProcessNew"/>
    <dgm:cxn modelId="{01BAC86F-2735-804D-A90C-331458D6803E}" type="presParOf" srcId="{13FCEA04-65BF-A64E-A20B-0D6E1B91EAAC}" destId="{816BB5B3-2C8F-5942-9539-58329AF7F5D4}" srcOrd="5" destOrd="0" presId="urn:microsoft.com/office/officeart/2016/7/layout/RepeatingBendingProcessNew"/>
    <dgm:cxn modelId="{CE6E31B5-6917-CC42-8A07-BC5117BF8F2C}" type="presParOf" srcId="{816BB5B3-2C8F-5942-9539-58329AF7F5D4}" destId="{4042EDD6-DC81-4440-AABC-9652C03D1C95}" srcOrd="0" destOrd="0" presId="urn:microsoft.com/office/officeart/2016/7/layout/RepeatingBendingProcessNew"/>
    <dgm:cxn modelId="{A14EE2C7-79F7-7945-8E62-9BF305B222A8}" type="presParOf" srcId="{13FCEA04-65BF-A64E-A20B-0D6E1B91EAAC}" destId="{C559D66D-194B-644D-8760-F724A5C4344F}" srcOrd="6" destOrd="0" presId="urn:microsoft.com/office/officeart/2016/7/layout/RepeatingBendingProcessNew"/>
    <dgm:cxn modelId="{B641CCEA-3AD3-FC4D-BD7E-DDD77B1432A2}" type="presParOf" srcId="{13FCEA04-65BF-A64E-A20B-0D6E1B91EAAC}" destId="{5F79B920-98BF-2441-963C-3B727C09A61C}" srcOrd="7" destOrd="0" presId="urn:microsoft.com/office/officeart/2016/7/layout/RepeatingBendingProcessNew"/>
    <dgm:cxn modelId="{4082ACEC-D100-3C4D-9FD4-4BD668C60BE0}" type="presParOf" srcId="{5F79B920-98BF-2441-963C-3B727C09A61C}" destId="{64CC1994-225E-984A-BBF7-073B0D00344B}" srcOrd="0" destOrd="0" presId="urn:microsoft.com/office/officeart/2016/7/layout/RepeatingBendingProcessNew"/>
    <dgm:cxn modelId="{A31EEEB9-D48F-B64F-9288-72E7CB9CF131}" type="presParOf" srcId="{13FCEA04-65BF-A64E-A20B-0D6E1B91EAAC}" destId="{6E11AEAD-6018-B142-9224-7C07E88404E7}" srcOrd="8" destOrd="0" presId="urn:microsoft.com/office/officeart/2016/7/layout/RepeatingBendingProcessNew"/>
    <dgm:cxn modelId="{474B7F89-4B73-5C4B-B241-1D3E9582960D}" type="presParOf" srcId="{13FCEA04-65BF-A64E-A20B-0D6E1B91EAAC}" destId="{E3F2FEC7-6055-C941-B8D3-16D3431F1032}" srcOrd="9" destOrd="0" presId="urn:microsoft.com/office/officeart/2016/7/layout/RepeatingBendingProcessNew"/>
    <dgm:cxn modelId="{E5B15CEF-A66E-6844-8249-A5F8EF62011A}" type="presParOf" srcId="{E3F2FEC7-6055-C941-B8D3-16D3431F1032}" destId="{1E783176-C68A-6744-ADC1-7EC24320F987}" srcOrd="0" destOrd="0" presId="urn:microsoft.com/office/officeart/2016/7/layout/RepeatingBendingProcessNew"/>
    <dgm:cxn modelId="{F6446F00-0440-E445-9A74-882D5A57D0AF}" type="presParOf" srcId="{13FCEA04-65BF-A64E-A20B-0D6E1B91EAAC}" destId="{E986C2BF-69BE-0849-9CFC-5BE4EDEA2C7C}" srcOrd="10" destOrd="0" presId="urn:microsoft.com/office/officeart/2016/7/layout/RepeatingBendingProcessNew"/>
    <dgm:cxn modelId="{4B24A1D7-72E3-3C4B-A126-0FAA4C3F1EE5}" type="presParOf" srcId="{13FCEA04-65BF-A64E-A20B-0D6E1B91EAAC}" destId="{F6C39FB6-39E1-6C41-BDD5-F33E47DA9759}" srcOrd="11" destOrd="0" presId="urn:microsoft.com/office/officeart/2016/7/layout/RepeatingBendingProcessNew"/>
    <dgm:cxn modelId="{86D97A2F-2302-5E4C-B5D8-7B0E7377216D}" type="presParOf" srcId="{F6C39FB6-39E1-6C41-BDD5-F33E47DA9759}" destId="{4C47F73F-0E11-B54F-9EDA-42289AB830F5}" srcOrd="0" destOrd="0" presId="urn:microsoft.com/office/officeart/2016/7/layout/RepeatingBendingProcessNew"/>
    <dgm:cxn modelId="{7E936E7F-740C-724B-9BD2-2630BA4663E5}" type="presParOf" srcId="{13FCEA04-65BF-A64E-A20B-0D6E1B91EAAC}" destId="{C9795C9C-FF43-524D-A3BA-19E5CCC14221}" srcOrd="12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EB8135-F5A5-1B40-AAF7-0B7D602EB2C4}">
      <dsp:nvSpPr>
        <dsp:cNvPr id="0" name=""/>
        <dsp:cNvSpPr/>
      </dsp:nvSpPr>
      <dsp:spPr>
        <a:xfrm>
          <a:off x="2143996" y="829905"/>
          <a:ext cx="4624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247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62905" y="873159"/>
        <a:ext cx="24653" cy="4930"/>
      </dsp:txXfrm>
    </dsp:sp>
    <dsp:sp modelId="{B127145B-03F5-174B-8BA4-B89C4C59792B}">
      <dsp:nvSpPr>
        <dsp:cNvPr id="0" name=""/>
        <dsp:cNvSpPr/>
      </dsp:nvSpPr>
      <dsp:spPr>
        <a:xfrm>
          <a:off x="2001" y="232486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5048" tIns="110266" rIns="105048" bIns="110266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Дойдите до светофора А1 – А3</a:t>
          </a:r>
          <a:endParaRPr lang="en-US" sz="2000" kern="1200"/>
        </a:p>
      </dsp:txBody>
      <dsp:txXfrm>
        <a:off x="2001" y="232486"/>
        <a:ext cx="2143794" cy="1286276"/>
      </dsp:txXfrm>
    </dsp:sp>
    <dsp:sp modelId="{62B64114-1C4C-5C4D-A048-0D7A75BC22AE}">
      <dsp:nvSpPr>
        <dsp:cNvPr id="0" name=""/>
        <dsp:cNvSpPr/>
      </dsp:nvSpPr>
      <dsp:spPr>
        <a:xfrm>
          <a:off x="4780863" y="829905"/>
          <a:ext cx="4624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247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999773" y="873159"/>
        <a:ext cx="24653" cy="4930"/>
      </dsp:txXfrm>
    </dsp:sp>
    <dsp:sp modelId="{D92738B4-55AA-C449-8631-A7BF84B3252C}">
      <dsp:nvSpPr>
        <dsp:cNvPr id="0" name=""/>
        <dsp:cNvSpPr/>
      </dsp:nvSpPr>
      <dsp:spPr>
        <a:xfrm>
          <a:off x="2638868" y="232486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5048" tIns="110266" rIns="105048" bIns="110266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Дойдите до перекрёстка А1 – А3 – В3</a:t>
          </a:r>
          <a:endParaRPr lang="en-US" sz="2000" kern="1200"/>
        </a:p>
      </dsp:txBody>
      <dsp:txXfrm>
        <a:off x="2638868" y="232486"/>
        <a:ext cx="2143794" cy="1286276"/>
      </dsp:txXfrm>
    </dsp:sp>
    <dsp:sp modelId="{816BB5B3-2C8F-5942-9539-58329AF7F5D4}">
      <dsp:nvSpPr>
        <dsp:cNvPr id="0" name=""/>
        <dsp:cNvSpPr/>
      </dsp:nvSpPr>
      <dsp:spPr>
        <a:xfrm>
          <a:off x="7417731" y="829905"/>
          <a:ext cx="4624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247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636640" y="873159"/>
        <a:ext cx="24653" cy="4930"/>
      </dsp:txXfrm>
    </dsp:sp>
    <dsp:sp modelId="{4448B016-C07C-5247-AB55-F2E196BB85AA}">
      <dsp:nvSpPr>
        <dsp:cNvPr id="0" name=""/>
        <dsp:cNvSpPr/>
      </dsp:nvSpPr>
      <dsp:spPr>
        <a:xfrm>
          <a:off x="5275736" y="232486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5048" tIns="110266" rIns="105048" bIns="110266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Поверните направо А1 – В1</a:t>
          </a:r>
          <a:endParaRPr lang="en-US" sz="2000" kern="1200"/>
        </a:p>
      </dsp:txBody>
      <dsp:txXfrm>
        <a:off x="5275736" y="232486"/>
        <a:ext cx="2143794" cy="1286276"/>
      </dsp:txXfrm>
    </dsp:sp>
    <dsp:sp modelId="{5F79B920-98BF-2441-963C-3B727C09A61C}">
      <dsp:nvSpPr>
        <dsp:cNvPr id="0" name=""/>
        <dsp:cNvSpPr/>
      </dsp:nvSpPr>
      <dsp:spPr>
        <a:xfrm>
          <a:off x="1073898" y="1516963"/>
          <a:ext cx="7910602" cy="462472"/>
        </a:xfrm>
        <a:custGeom>
          <a:avLst/>
          <a:gdLst/>
          <a:ahLst/>
          <a:cxnLst/>
          <a:rect l="0" t="0" r="0" b="0"/>
          <a:pathLst>
            <a:path>
              <a:moveTo>
                <a:pt x="7910602" y="0"/>
              </a:moveTo>
              <a:lnTo>
                <a:pt x="7910602" y="248336"/>
              </a:lnTo>
              <a:lnTo>
                <a:pt x="0" y="248336"/>
              </a:lnTo>
              <a:lnTo>
                <a:pt x="0" y="462472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831051" y="1745734"/>
        <a:ext cx="396297" cy="4930"/>
      </dsp:txXfrm>
    </dsp:sp>
    <dsp:sp modelId="{C559D66D-194B-644D-8760-F724A5C4344F}">
      <dsp:nvSpPr>
        <dsp:cNvPr id="0" name=""/>
        <dsp:cNvSpPr/>
      </dsp:nvSpPr>
      <dsp:spPr>
        <a:xfrm>
          <a:off x="7912603" y="232486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5048" tIns="110266" rIns="105048" bIns="110266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Как попасть обратно с В1 до А1?</a:t>
          </a:r>
          <a:endParaRPr lang="en-US" sz="2000" kern="1200"/>
        </a:p>
      </dsp:txBody>
      <dsp:txXfrm>
        <a:off x="7912603" y="232486"/>
        <a:ext cx="2143794" cy="1286276"/>
      </dsp:txXfrm>
    </dsp:sp>
    <dsp:sp modelId="{E3F2FEC7-6055-C941-B8D3-16D3431F1032}">
      <dsp:nvSpPr>
        <dsp:cNvPr id="0" name=""/>
        <dsp:cNvSpPr/>
      </dsp:nvSpPr>
      <dsp:spPr>
        <a:xfrm>
          <a:off x="2143996" y="2609254"/>
          <a:ext cx="4624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247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62905" y="2652509"/>
        <a:ext cx="24653" cy="4930"/>
      </dsp:txXfrm>
    </dsp:sp>
    <dsp:sp modelId="{6E11AEAD-6018-B142-9224-7C07E88404E7}">
      <dsp:nvSpPr>
        <dsp:cNvPr id="0" name=""/>
        <dsp:cNvSpPr/>
      </dsp:nvSpPr>
      <dsp:spPr>
        <a:xfrm>
          <a:off x="2001" y="2011836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5048" tIns="110266" rIns="105048" bIns="110266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Движение по маршруту А1 – А3 – В3 – В1</a:t>
          </a:r>
          <a:endParaRPr lang="en-US" sz="2000" kern="1200"/>
        </a:p>
      </dsp:txBody>
      <dsp:txXfrm>
        <a:off x="2001" y="2011836"/>
        <a:ext cx="2143794" cy="1286276"/>
      </dsp:txXfrm>
    </dsp:sp>
    <dsp:sp modelId="{F6C39FB6-39E1-6C41-BDD5-F33E47DA9759}">
      <dsp:nvSpPr>
        <dsp:cNvPr id="0" name=""/>
        <dsp:cNvSpPr/>
      </dsp:nvSpPr>
      <dsp:spPr>
        <a:xfrm>
          <a:off x="4780863" y="2609254"/>
          <a:ext cx="4624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247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999773" y="2652509"/>
        <a:ext cx="24653" cy="4930"/>
      </dsp:txXfrm>
    </dsp:sp>
    <dsp:sp modelId="{E986C2BF-69BE-0849-9CFC-5BE4EDEA2C7C}">
      <dsp:nvSpPr>
        <dsp:cNvPr id="0" name=""/>
        <dsp:cNvSpPr/>
      </dsp:nvSpPr>
      <dsp:spPr>
        <a:xfrm>
          <a:off x="2638868" y="2011836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5048" tIns="110266" rIns="105048" bIns="110266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Как сделать так, чтоб </a:t>
          </a:r>
          <a:r>
            <a:rPr lang="en-US" sz="2000" kern="1200"/>
            <a:t>KUBO </a:t>
          </a:r>
          <a:r>
            <a:rPr lang="ru-RU" sz="2000" kern="1200"/>
            <a:t>ходил по квадрату А1 – А2 – В2 – В1? </a:t>
          </a:r>
          <a:endParaRPr lang="en-US" sz="2000" kern="1200"/>
        </a:p>
      </dsp:txBody>
      <dsp:txXfrm>
        <a:off x="2638868" y="2011836"/>
        <a:ext cx="2143794" cy="1286276"/>
      </dsp:txXfrm>
    </dsp:sp>
    <dsp:sp modelId="{C9795C9C-FF43-524D-A3BA-19E5CCC14221}">
      <dsp:nvSpPr>
        <dsp:cNvPr id="0" name=""/>
        <dsp:cNvSpPr/>
      </dsp:nvSpPr>
      <dsp:spPr>
        <a:xfrm>
          <a:off x="5275736" y="2011836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5048" tIns="110266" rIns="105048" bIns="110266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А теперь против часовой стрелки в обратную сторону?</a:t>
          </a:r>
          <a:endParaRPr lang="en-US" sz="2000" kern="1200"/>
        </a:p>
      </dsp:txBody>
      <dsp:txXfrm>
        <a:off x="5275736" y="2011836"/>
        <a:ext cx="2143794" cy="12862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051DA-DAF9-B24A-AA61-98A19DD62A7B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23DA4-3998-B14F-9184-CB3889E0B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89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223DA4-3998-B14F-9184-CB3889E0B665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221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none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1/9/20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075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42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161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55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none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1/9/20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83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1/9/20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243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1/9/20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09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1/9/20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4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1/9/20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04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1/9/20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7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1/9/20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079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530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2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kubo.education/map-maker-editor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kubo.education/community-maps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558711-6BCB-41D8-97FA-1A9D5C0D75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90000"/>
          </a:blip>
          <a:srcRect t="16001" b="5328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B4A12B6-EF0D-43E8-8C17-4FAD4D2766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>
              <a:lumMod val="85000"/>
              <a:lumOff val="15000"/>
              <a:alpha val="93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107525-0C02-447F-8A3F-553320A72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2"/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494BC8-3688-FF41-A76D-D367A3C053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>
            <a:normAutofit/>
          </a:bodyPr>
          <a:lstStyle/>
          <a:p>
            <a:r>
              <a:rPr lang="ru-RU" dirty="0"/>
              <a:t>Программирование с </a:t>
            </a:r>
            <a:r>
              <a:rPr lang="en-US" dirty="0"/>
              <a:t>KUBO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E3683E-FFC9-B247-9E02-AFB24E2F0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u-RU" dirty="0"/>
              <a:t>Занятие 1. Маршруты. Лабиринты.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B7A42E3-05D8-4A0B-9D4E-20EF581E5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9A54B-189D-4645-8254-FDC4210EC6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11CE48F-D5E4-4520-AF1E-8F85CFBDA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4182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1448851-39AD-4943-BF9C-C50704E08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913025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9BB276D0-5891-9449-997C-F1C32E97BFAC}"/>
              </a:ext>
            </a:extLst>
          </p:cNvPr>
          <p:cNvSpPr/>
          <p:nvPr/>
        </p:nvSpPr>
        <p:spPr>
          <a:xfrm>
            <a:off x="10444163" y="5729288"/>
            <a:ext cx="1528762" cy="8429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5 - 8 лет</a:t>
            </a:r>
          </a:p>
        </p:txBody>
      </p:sp>
    </p:spTree>
    <p:extLst>
      <p:ext uri="{BB962C8B-B14F-4D97-AF65-F5344CB8AC3E}">
        <p14:creationId xmlns:p14="http://schemas.microsoft.com/office/powerpoint/2010/main" val="18590857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37FE96-71F5-9745-8EBA-08FBC5BD9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867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EC7D27-7EA8-AC49-841F-C42BB2F94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63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13CE721-24B9-254C-854A-3AA1642E6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46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AF109F1-7E1F-774E-B2DC-93048F084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54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5EF359-41C0-EB47-9DD7-DC8DAD186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864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DBC21C-CE2E-B341-8AD4-B0D6AD9B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Дополнительные задания: Лабиринты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942890-6633-E645-BE41-6080C9E858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dirty="0"/>
              <a:t>Лабиринты - дополнительные задания на пустом поле (которое входит в комплект): необходимо установить с помощью флажка точку старта </a:t>
            </a:r>
            <a:r>
              <a:rPr lang="en-US" sz="2000" dirty="0"/>
              <a:t>KUBO</a:t>
            </a:r>
            <a:r>
              <a:rPr lang="ru-RU" sz="2000" dirty="0"/>
              <a:t>, а также указать точку, до которой нужно дойти. При этом с помощью счётных палочек или спичек можно устанавливать стенки, которые </a:t>
            </a:r>
            <a:r>
              <a:rPr lang="en-US" sz="2000" dirty="0"/>
              <a:t>KUBO </a:t>
            </a:r>
            <a:r>
              <a:rPr lang="ru-RU" sz="2000" dirty="0"/>
              <a:t>должен обойти. </a:t>
            </a:r>
          </a:p>
          <a:p>
            <a:r>
              <a:rPr lang="ru-RU" sz="2000" dirty="0"/>
              <a:t>Для создания </a:t>
            </a:r>
            <a:r>
              <a:rPr lang="ru-RU" sz="2000" dirty="0" err="1"/>
              <a:t>Лабринтов</a:t>
            </a:r>
            <a:r>
              <a:rPr lang="ru-RU" sz="2000" dirty="0"/>
              <a:t> можно также воспользоваться редактором создания карт</a:t>
            </a:r>
          </a:p>
          <a:p>
            <a:pPr marL="0" indent="0">
              <a:buNone/>
            </a:pPr>
            <a:r>
              <a:rPr lang="en" sz="2000" dirty="0">
                <a:hlinkClick r:id="rId2"/>
              </a:rPr>
              <a:t>https://kubo.education/map-maker-editor/</a:t>
            </a:r>
            <a:r>
              <a:rPr lang="ru-RU" sz="2000" dirty="0"/>
              <a:t> </a:t>
            </a:r>
          </a:p>
          <a:p>
            <a:r>
              <a:rPr lang="ru-RU" sz="2000" dirty="0"/>
              <a:t>Можно выбрать формат А4 или А3, дополнительно »стенки» можно оформить в текстовом/графическом редакторе и вывести поле на печать.</a:t>
            </a:r>
          </a:p>
        </p:txBody>
      </p:sp>
    </p:spTree>
    <p:extLst>
      <p:ext uri="{BB962C8B-B14F-4D97-AF65-F5344CB8AC3E}">
        <p14:creationId xmlns:p14="http://schemas.microsoft.com/office/powerpoint/2010/main" val="633740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tint val="95000"/>
              </a:schemeClr>
              <a:schemeClr val="bg1">
                <a:shade val="92000"/>
                <a:satMod val="115000"/>
              </a:schemeClr>
            </a:duotone>
          </a:blip>
          <a:tile tx="0" ty="0" sx="60000" sy="6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A069235B-22DB-4231-8291-D64DA2CDE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7AAE40DA-1F5A-4A1A-89CA-2BC620DCDB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белый&#10;&#10;Автоматически созданное описание">
            <a:extLst>
              <a:ext uri="{FF2B5EF4-FFF2-40B4-BE49-F238E27FC236}">
                <a16:creationId xmlns:a16="http://schemas.microsoft.com/office/drawing/2014/main" id="{A60B660E-F822-8244-AE40-57EE940198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7549" y="794269"/>
            <a:ext cx="7636901" cy="5269462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D5F1C8B-B0AC-6648-BE30-27A55C50441A}"/>
              </a:ext>
            </a:extLst>
          </p:cNvPr>
          <p:cNvCxnSpPr>
            <a:cxnSpLocks/>
          </p:cNvCxnSpPr>
          <p:nvPr/>
        </p:nvCxnSpPr>
        <p:spPr>
          <a:xfrm flipV="1">
            <a:off x="4357688" y="3271838"/>
            <a:ext cx="0" cy="685801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375B60A4-6B46-7A4E-A041-71AE12BB1ECD}"/>
              </a:ext>
            </a:extLst>
          </p:cNvPr>
          <p:cNvCxnSpPr>
            <a:cxnSpLocks/>
          </p:cNvCxnSpPr>
          <p:nvPr/>
        </p:nvCxnSpPr>
        <p:spPr>
          <a:xfrm flipV="1">
            <a:off x="5053013" y="2586037"/>
            <a:ext cx="0" cy="685801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96FDF67F-EDC2-8540-BF02-72A2E3CC4B8D}"/>
              </a:ext>
            </a:extLst>
          </p:cNvPr>
          <p:cNvCxnSpPr/>
          <p:nvPr/>
        </p:nvCxnSpPr>
        <p:spPr>
          <a:xfrm flipV="1">
            <a:off x="3971925" y="2871788"/>
            <a:ext cx="0" cy="1285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E270B163-481F-A34C-8A73-5460FFAFD7FC}"/>
              </a:ext>
            </a:extLst>
          </p:cNvPr>
          <p:cNvCxnSpPr/>
          <p:nvPr/>
        </p:nvCxnSpPr>
        <p:spPr>
          <a:xfrm>
            <a:off x="3971925" y="2857500"/>
            <a:ext cx="7572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81441575-251E-CE49-969B-DE684CF77B64}"/>
              </a:ext>
            </a:extLst>
          </p:cNvPr>
          <p:cNvCxnSpPr/>
          <p:nvPr/>
        </p:nvCxnSpPr>
        <p:spPr>
          <a:xfrm flipV="1">
            <a:off x="4729163" y="2157413"/>
            <a:ext cx="0" cy="7143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D829AD75-5E7C-F14B-973D-453C34BBB2C5}"/>
              </a:ext>
            </a:extLst>
          </p:cNvPr>
          <p:cNvCxnSpPr/>
          <p:nvPr/>
        </p:nvCxnSpPr>
        <p:spPr>
          <a:xfrm>
            <a:off x="4729163" y="2185988"/>
            <a:ext cx="6000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3EE1166-C135-FA4B-BD49-102345BD92C1}"/>
              </a:ext>
            </a:extLst>
          </p:cNvPr>
          <p:cNvSpPr txBox="1"/>
          <p:nvPr/>
        </p:nvSpPr>
        <p:spPr>
          <a:xfrm>
            <a:off x="5857874" y="5981047"/>
            <a:ext cx="5743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Пример задания на прохождение простого Лабиринта 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9D2AE04-03ED-D54C-9722-39160946962E}"/>
              </a:ext>
            </a:extLst>
          </p:cNvPr>
          <p:cNvSpPr/>
          <p:nvPr/>
        </p:nvSpPr>
        <p:spPr>
          <a:xfrm>
            <a:off x="4217577" y="422375"/>
            <a:ext cx="34996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Лабиринты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047B871A-C175-7544-ACD4-780622CA440C}"/>
              </a:ext>
            </a:extLst>
          </p:cNvPr>
          <p:cNvCxnSpPr>
            <a:cxnSpLocks/>
          </p:cNvCxnSpPr>
          <p:nvPr/>
        </p:nvCxnSpPr>
        <p:spPr>
          <a:xfrm>
            <a:off x="4357688" y="3271838"/>
            <a:ext cx="676276" cy="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157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tint val="95000"/>
              </a:schemeClr>
              <a:schemeClr val="bg1">
                <a:shade val="92000"/>
                <a:satMod val="115000"/>
              </a:schemeClr>
            </a:duotone>
          </a:blip>
          <a:tile tx="0" ty="0" sx="60000" sy="6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A069235B-22DB-4231-8291-D64DA2CDE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7AAE40DA-1F5A-4A1A-89CA-2BC620DCDB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белый&#10;&#10;Автоматически созданное описание">
            <a:extLst>
              <a:ext uri="{FF2B5EF4-FFF2-40B4-BE49-F238E27FC236}">
                <a16:creationId xmlns:a16="http://schemas.microsoft.com/office/drawing/2014/main" id="{A60B660E-F822-8244-AE40-57EE940198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7549" y="794269"/>
            <a:ext cx="7636901" cy="5269462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D5F1C8B-B0AC-6648-BE30-27A55C50441A}"/>
              </a:ext>
            </a:extLst>
          </p:cNvPr>
          <p:cNvCxnSpPr>
            <a:cxnSpLocks/>
          </p:cNvCxnSpPr>
          <p:nvPr/>
        </p:nvCxnSpPr>
        <p:spPr>
          <a:xfrm flipV="1">
            <a:off x="3657601" y="3271838"/>
            <a:ext cx="0" cy="685801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375B60A4-6B46-7A4E-A041-71AE12BB1ECD}"/>
              </a:ext>
            </a:extLst>
          </p:cNvPr>
          <p:cNvCxnSpPr>
            <a:cxnSpLocks/>
          </p:cNvCxnSpPr>
          <p:nvPr/>
        </p:nvCxnSpPr>
        <p:spPr>
          <a:xfrm flipV="1">
            <a:off x="5053013" y="2586037"/>
            <a:ext cx="0" cy="685801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96FDF67F-EDC2-8540-BF02-72A2E3CC4B8D}"/>
              </a:ext>
            </a:extLst>
          </p:cNvPr>
          <p:cNvCxnSpPr>
            <a:cxnSpLocks/>
          </p:cNvCxnSpPr>
          <p:nvPr/>
        </p:nvCxnSpPr>
        <p:spPr>
          <a:xfrm flipH="1" flipV="1">
            <a:off x="3364706" y="4271847"/>
            <a:ext cx="5857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E270B163-481F-A34C-8A73-5460FFAFD7FC}"/>
              </a:ext>
            </a:extLst>
          </p:cNvPr>
          <p:cNvCxnSpPr>
            <a:cxnSpLocks/>
          </p:cNvCxnSpPr>
          <p:nvPr/>
        </p:nvCxnSpPr>
        <p:spPr>
          <a:xfrm>
            <a:off x="3364706" y="2857500"/>
            <a:ext cx="13644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81441575-251E-CE49-969B-DE684CF77B64}"/>
              </a:ext>
            </a:extLst>
          </p:cNvPr>
          <p:cNvCxnSpPr>
            <a:cxnSpLocks/>
          </p:cNvCxnSpPr>
          <p:nvPr/>
        </p:nvCxnSpPr>
        <p:spPr>
          <a:xfrm flipV="1">
            <a:off x="3364706" y="2857500"/>
            <a:ext cx="0" cy="14143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D829AD75-5E7C-F14B-973D-453C34BBB2C5}"/>
              </a:ext>
            </a:extLst>
          </p:cNvPr>
          <p:cNvCxnSpPr/>
          <p:nvPr/>
        </p:nvCxnSpPr>
        <p:spPr>
          <a:xfrm>
            <a:off x="4729163" y="2185988"/>
            <a:ext cx="6000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3EE1166-C135-FA4B-BD49-102345BD92C1}"/>
              </a:ext>
            </a:extLst>
          </p:cNvPr>
          <p:cNvSpPr txBox="1"/>
          <p:nvPr/>
        </p:nvSpPr>
        <p:spPr>
          <a:xfrm>
            <a:off x="5857874" y="5981047"/>
            <a:ext cx="5743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Пример задания на прохождение сложного Лабиринта 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9D2AE04-03ED-D54C-9722-39160946962E}"/>
              </a:ext>
            </a:extLst>
          </p:cNvPr>
          <p:cNvSpPr/>
          <p:nvPr/>
        </p:nvSpPr>
        <p:spPr>
          <a:xfrm>
            <a:off x="4146946" y="414398"/>
            <a:ext cx="34996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Лабиринты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40FFCA8-70EC-1A4F-BC32-AA4D636AE34D}"/>
              </a:ext>
            </a:extLst>
          </p:cNvPr>
          <p:cNvCxnSpPr/>
          <p:nvPr/>
        </p:nvCxnSpPr>
        <p:spPr>
          <a:xfrm>
            <a:off x="3657600" y="3271838"/>
            <a:ext cx="1395413" cy="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52B2ADE7-9084-D944-9179-F3FF37CCCBC6}"/>
              </a:ext>
            </a:extLst>
          </p:cNvPr>
          <p:cNvCxnSpPr>
            <a:cxnSpLocks/>
          </p:cNvCxnSpPr>
          <p:nvPr/>
        </p:nvCxnSpPr>
        <p:spPr>
          <a:xfrm>
            <a:off x="5067299" y="2566987"/>
            <a:ext cx="676276" cy="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2CA20F8F-4504-C84B-97EC-BC07DE690523}"/>
              </a:ext>
            </a:extLst>
          </p:cNvPr>
          <p:cNvCxnSpPr>
            <a:cxnSpLocks/>
          </p:cNvCxnSpPr>
          <p:nvPr/>
        </p:nvCxnSpPr>
        <p:spPr>
          <a:xfrm flipV="1">
            <a:off x="5743575" y="1881186"/>
            <a:ext cx="0" cy="685801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3BA05DB-FCE6-4E49-8DC5-C76C3D5662B7}"/>
              </a:ext>
            </a:extLst>
          </p:cNvPr>
          <p:cNvCxnSpPr>
            <a:cxnSpLocks/>
          </p:cNvCxnSpPr>
          <p:nvPr/>
        </p:nvCxnSpPr>
        <p:spPr>
          <a:xfrm>
            <a:off x="2981323" y="2571749"/>
            <a:ext cx="676276" cy="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BEC70F76-1987-5E44-A1CB-88C789B76E34}"/>
              </a:ext>
            </a:extLst>
          </p:cNvPr>
          <p:cNvCxnSpPr>
            <a:cxnSpLocks/>
          </p:cNvCxnSpPr>
          <p:nvPr/>
        </p:nvCxnSpPr>
        <p:spPr>
          <a:xfrm flipV="1">
            <a:off x="4729163" y="2185988"/>
            <a:ext cx="0" cy="7071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CF6BA11-05F4-7F42-905F-4E1EBFDB3F7E}"/>
              </a:ext>
            </a:extLst>
          </p:cNvPr>
          <p:cNvCxnSpPr>
            <a:cxnSpLocks/>
          </p:cNvCxnSpPr>
          <p:nvPr/>
        </p:nvCxnSpPr>
        <p:spPr>
          <a:xfrm flipV="1">
            <a:off x="4355306" y="1852613"/>
            <a:ext cx="0" cy="685801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9362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12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5" name="Rectangle 14">
            <a:extLst>
              <a:ext uri="{FF2B5EF4-FFF2-40B4-BE49-F238E27FC236}">
                <a16:creationId xmlns:a16="http://schemas.microsoft.com/office/drawing/2014/main" id="{1E8D93C5-28EB-42D0-86CE-D80495565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46" name="Rectangle 16">
            <a:extLst>
              <a:ext uri="{FF2B5EF4-FFF2-40B4-BE49-F238E27FC236}">
                <a16:creationId xmlns:a16="http://schemas.microsoft.com/office/drawing/2014/main" id="{AB1B1E7D-F76D-4744-AF85-239E6998A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47" name="Rectangle 18">
            <a:extLst>
              <a:ext uri="{FF2B5EF4-FFF2-40B4-BE49-F238E27FC236}">
                <a16:creationId xmlns:a16="http://schemas.microsoft.com/office/drawing/2014/main" id="{3BB65211-00DB-45B6-A223-033B2D19C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8" name="Group 20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4DF524F-3FEF-4236-90C6-820E876A94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400A003-1BE9-49C2-8E57-DCD9B870F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3BF0991-F9A1-4282-99DB-92D70239F6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25">
            <a:extLst>
              <a:ext uri="{FF2B5EF4-FFF2-40B4-BE49-F238E27FC236}">
                <a16:creationId xmlns:a16="http://schemas.microsoft.com/office/drawing/2014/main" id="{EA4E4267-CAF0-4C38-8DC6-CD3B1A9F04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27">
            <a:extLst>
              <a:ext uri="{FF2B5EF4-FFF2-40B4-BE49-F238E27FC236}">
                <a16:creationId xmlns:a16="http://schemas.microsoft.com/office/drawing/2014/main" id="{0EE3ACC5-126D-4BA4-8B45-7F0B5B839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384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" name="Rectangle 29">
            <a:extLst>
              <a:ext uri="{FF2B5EF4-FFF2-40B4-BE49-F238E27FC236}">
                <a16:creationId xmlns:a16="http://schemas.microsoft.com/office/drawing/2014/main" id="{AB2868F7-FE10-4289-A5BD-90763C7A2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6" y="0"/>
            <a:ext cx="1219386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Рисунок 7" descr="Изображение выглядит как снимок экрана, монитор&#10;&#10;Автоматически созданное описание">
            <a:extLst>
              <a:ext uri="{FF2B5EF4-FFF2-40B4-BE49-F238E27FC236}">
                <a16:creationId xmlns:a16="http://schemas.microsoft.com/office/drawing/2014/main" id="{2994351E-8554-D945-8534-5928D91DFD3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8574" r="8574"/>
          <a:stretch>
            <a:fillRect/>
          </a:stretch>
        </p:blipFill>
        <p:spPr>
          <a:xfrm>
            <a:off x="643192" y="854152"/>
            <a:ext cx="6202238" cy="5146571"/>
          </a:xfrm>
          <a:prstGeom prst="rect">
            <a:avLst/>
          </a:prstGeom>
        </p:spPr>
      </p:pic>
      <p:sp>
        <p:nvSpPr>
          <p:cNvPr id="52" name="Rectangle 31">
            <a:extLst>
              <a:ext uri="{FF2B5EF4-FFF2-40B4-BE49-F238E27FC236}">
                <a16:creationId xmlns:a16="http://schemas.microsoft.com/office/drawing/2014/main" id="{BD94142C-10EE-487C-A327-404FDF358F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91973" y="643464"/>
            <a:ext cx="4143830" cy="55663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53" name="Rectangle 33">
            <a:extLst>
              <a:ext uri="{FF2B5EF4-FFF2-40B4-BE49-F238E27FC236}">
                <a16:creationId xmlns:a16="http://schemas.microsoft.com/office/drawing/2014/main" id="{5F7FAC2D-7A74-4939-A917-A1A5AF935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7364" y="806860"/>
            <a:ext cx="3813048" cy="5239512"/>
          </a:xfrm>
          <a:prstGeom prst="rect">
            <a:avLst/>
          </a:prstGeom>
          <a:noFill/>
          <a:ln w="6350" cap="sq" cmpd="sng" algn="ctr">
            <a:solidFill>
              <a:schemeClr val="bg1"/>
            </a:solidFill>
            <a:prstDash val="solid"/>
            <a:miter lim="800000"/>
          </a:ln>
          <a:effectLst/>
        </p:spPr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52F658F-FD14-734F-9E50-8F6179E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7225" y="1559768"/>
            <a:ext cx="2978281" cy="313537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3400" cap="all" spc="-100">
                <a:solidFill>
                  <a:schemeClr val="bg1"/>
                </a:solidFill>
              </a:rPr>
              <a:t>Задания с готовыми полями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283C5FFC-C202-F949-A4C3-D65A9FE1C1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957225" y="4708186"/>
            <a:ext cx="2978282" cy="992223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spc="80">
                <a:solidFill>
                  <a:schemeClr val="bg1"/>
                </a:solidFill>
                <a:hlinkClick r:id="rId4"/>
              </a:rPr>
              <a:t>https://kubo.education/community-maps/</a:t>
            </a:r>
            <a:r>
              <a:rPr lang="en-US" sz="1400" spc="8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4" name="Rectangle 35">
            <a:extLst>
              <a:ext uri="{FF2B5EF4-FFF2-40B4-BE49-F238E27FC236}">
                <a16:creationId xmlns:a16="http://schemas.microsoft.com/office/drawing/2014/main" id="{BA53A868-C420-4BAE-9244-EC162AF05C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03768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55" name="Straight Connector 37">
            <a:extLst>
              <a:ext uri="{FF2B5EF4-FFF2-40B4-BE49-F238E27FC236}">
                <a16:creationId xmlns:a16="http://schemas.microsoft.com/office/drawing/2014/main" id="{F8D93CCA-A85E-4529-A6F0-8BB54D27BC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18068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39">
            <a:extLst>
              <a:ext uri="{FF2B5EF4-FFF2-40B4-BE49-F238E27FC236}">
                <a16:creationId xmlns:a16="http://schemas.microsoft.com/office/drawing/2014/main" id="{C2686EF3-81CC-419F-96C3-002A758803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309708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41">
            <a:extLst>
              <a:ext uri="{FF2B5EF4-FFF2-40B4-BE49-F238E27FC236}">
                <a16:creationId xmlns:a16="http://schemas.microsoft.com/office/drawing/2014/main" id="{1ECFA516-C18C-41AE-AFF2-A0D0A59C9E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18068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6911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FF61E8-6131-6342-BEAD-5DD3A4F14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День в парке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02468C-B540-A54A-8F5D-28454122468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dirty="0"/>
              <a:t>Пусть </a:t>
            </a:r>
            <a:r>
              <a:rPr lang="en-US" sz="2000" dirty="0"/>
              <a:t>KUBO </a:t>
            </a:r>
            <a:r>
              <a:rPr lang="ru-RU" sz="2000" dirty="0"/>
              <a:t>обойдёт все аттракционы!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/>
              <a:t>Составьте план обхода аттракционов, расскажите историю.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6636454-B31A-924E-A913-3E406D8428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8400" y="1212850"/>
            <a:ext cx="589280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9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7F7BBC9-EB4A-C048-85F3-5238407B5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B5F92E-004D-634C-925A-66138A0D8AE2}"/>
              </a:ext>
            </a:extLst>
          </p:cNvPr>
          <p:cNvSpPr txBox="1"/>
          <p:nvPr/>
        </p:nvSpPr>
        <p:spPr>
          <a:xfrm>
            <a:off x="6943726" y="2967335"/>
            <a:ext cx="1871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F4479"/>
                </a:solidFill>
              </a:rPr>
              <a:t>Лабиринты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6526C2-F078-6C4D-91DE-D606356296D9}"/>
              </a:ext>
            </a:extLst>
          </p:cNvPr>
          <p:cNvSpPr txBox="1"/>
          <p:nvPr/>
        </p:nvSpPr>
        <p:spPr>
          <a:xfrm>
            <a:off x="4129088" y="2043112"/>
            <a:ext cx="2814638" cy="769441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4400" b="1" dirty="0">
                <a:solidFill>
                  <a:srgbClr val="0F4479"/>
                </a:solidFill>
              </a:rPr>
              <a:t>Занятие</a:t>
            </a:r>
          </a:p>
        </p:txBody>
      </p:sp>
    </p:spTree>
    <p:extLst>
      <p:ext uri="{BB962C8B-B14F-4D97-AF65-F5344CB8AC3E}">
        <p14:creationId xmlns:p14="http://schemas.microsoft.com/office/powerpoint/2010/main" val="15536011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E8D93C5-28EB-42D0-86CE-D80495565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B1B1E7D-F76D-4744-AF85-239E6998A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B65211-00DB-45B6-A223-033B2D19C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4DF524F-3FEF-4236-90C6-820E876A94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400A003-1BE9-49C2-8E57-DCD9B870F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3BF0991-F9A1-4282-99DB-92D70239F6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08F455B7-514F-4326-8EA9-442D7F26CB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7A9C548-0579-4864-92A3-093842E89D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D4224F0-9A4A-420C-82F8-2B67484DB5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6" y="0"/>
            <a:ext cx="6758734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5" descr="Изображение выглядит как зеленый, много, цветной, вода&#10;&#10;Автоматически созданное описание">
            <a:extLst>
              <a:ext uri="{FF2B5EF4-FFF2-40B4-BE49-F238E27FC236}">
                <a16:creationId xmlns:a16="http://schemas.microsoft.com/office/drawing/2014/main" id="{110885EA-FA85-F242-9946-AC40AEFE86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192" y="1546626"/>
            <a:ext cx="5451627" cy="376162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57525A5F-CDD4-4EB3-9187-2A0E9EA15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91973" y="643464"/>
            <a:ext cx="4143830" cy="5566305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08F5B423-DA6A-4E80-B3CA-549A442C8F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7364" y="806860"/>
            <a:ext cx="3813048" cy="5239512"/>
          </a:xfrm>
          <a:prstGeom prst="rect">
            <a:avLst/>
          </a:prstGeom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01EAD8-FDA6-0146-B5BA-38A2646C0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7225" y="1559768"/>
            <a:ext cx="2978281" cy="313537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1900" cap="all" spc="-100">
                <a:solidFill>
                  <a:schemeClr val="tx1">
                    <a:lumMod val="85000"/>
                    <a:lumOff val="15000"/>
                  </a:schemeClr>
                </a:solidFill>
              </a:rPr>
              <a:t>Математическая карта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E9DE82-1257-0A47-B5FE-7DCFCD706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957225" y="4746686"/>
            <a:ext cx="2978282" cy="992223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spc="8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Пусть</a:t>
            </a:r>
            <a:r>
              <a:rPr lang="en-US" sz="1400" spc="8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KUBO </a:t>
            </a:r>
            <a:r>
              <a:rPr lang="en-US" sz="1400" spc="8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пройдёт</a:t>
            </a:r>
            <a:r>
              <a:rPr lang="en-US" sz="1400" spc="8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400" spc="8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по</a:t>
            </a:r>
            <a:r>
              <a:rPr lang="en-US" sz="1400" spc="8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400" spc="8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всем</a:t>
            </a:r>
            <a:r>
              <a:rPr lang="en-US" sz="1400" spc="8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400" spc="8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цифрам</a:t>
            </a:r>
            <a:r>
              <a:rPr lang="en-US" sz="1400" spc="8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400" spc="8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от</a:t>
            </a:r>
            <a:r>
              <a:rPr lang="en-US" sz="1400" spc="8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0 </a:t>
            </a:r>
            <a:r>
              <a:rPr lang="en-US" sz="1400" spc="8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до</a:t>
            </a:r>
            <a:r>
              <a:rPr lang="en-US" sz="1400" spc="8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9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38170B5-3ECC-493B-85FA-6905971AD1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03768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8DD37B8-B6EA-49DC-90EF-F4E359454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18068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00F7FF8-41E5-4585-AFDC-54EA8B275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309708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AE2A71D-F8BA-4E4F-88A8-1F5FD5DF13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18068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320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E8D93C5-28EB-42D0-86CE-D80495565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B1B1E7D-F76D-4744-AF85-239E6998A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B65211-00DB-45B6-A223-033B2D19C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4DF524F-3FEF-4236-90C6-820E876A94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400A003-1BE9-49C2-8E57-DCD9B870F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3BF0991-F9A1-4282-99DB-92D70239F6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EA4E4267-CAF0-4C38-8DC6-CD3B1A9F04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EE3ACC5-126D-4BA4-8B45-7F0B5B839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384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B2868F7-FE10-4289-A5BD-90763C7A2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6" y="0"/>
            <a:ext cx="1219386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5" descr="Изображение выглядит как зеленый, трава, много, цветной&#10;&#10;Автоматически созданное описание">
            <a:extLst>
              <a:ext uri="{FF2B5EF4-FFF2-40B4-BE49-F238E27FC236}">
                <a16:creationId xmlns:a16="http://schemas.microsoft.com/office/drawing/2014/main" id="{96135BC8-2DEB-B242-91A2-FB3A9CD997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3192" y="1287665"/>
            <a:ext cx="6202238" cy="427954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BD94142C-10EE-487C-A327-404FDF358F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91973" y="643464"/>
            <a:ext cx="4143830" cy="55663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F7FAC2D-7A74-4939-A917-A1A5AF935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7364" y="806860"/>
            <a:ext cx="3813048" cy="5239512"/>
          </a:xfrm>
          <a:prstGeom prst="rect">
            <a:avLst/>
          </a:prstGeom>
          <a:noFill/>
          <a:ln w="6350" cap="sq" cmpd="sng" algn="ctr">
            <a:solidFill>
              <a:schemeClr val="bg1"/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9DAE39-3B53-8E46-8D5B-2C7C2CFE0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7225" y="1559768"/>
            <a:ext cx="2978281" cy="313537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4800" cap="all" spc="-100">
                <a:solidFill>
                  <a:schemeClr val="bg1"/>
                </a:solidFill>
              </a:rPr>
              <a:t>Найди клад!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DB0E91-2946-8048-91F5-CAB9AB0D61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957225" y="4708186"/>
            <a:ext cx="2978282" cy="992223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spc="80" dirty="0" err="1">
                <a:solidFill>
                  <a:schemeClr val="bg1"/>
                </a:solidFill>
              </a:rPr>
              <a:t>Пусть</a:t>
            </a:r>
            <a:r>
              <a:rPr lang="en-US" sz="1400" spc="80" dirty="0">
                <a:solidFill>
                  <a:schemeClr val="bg1"/>
                </a:solidFill>
              </a:rPr>
              <a:t> KUBO </a:t>
            </a:r>
            <a:r>
              <a:rPr lang="en-US" sz="1400" spc="80" dirty="0" err="1">
                <a:solidFill>
                  <a:schemeClr val="bg1"/>
                </a:solidFill>
              </a:rPr>
              <a:t>посетит</a:t>
            </a:r>
            <a:r>
              <a:rPr lang="en-US" sz="1400" spc="80" dirty="0">
                <a:solidFill>
                  <a:schemeClr val="bg1"/>
                </a:solidFill>
              </a:rPr>
              <a:t> </a:t>
            </a:r>
            <a:r>
              <a:rPr lang="en-US" sz="1400" spc="80" dirty="0" err="1">
                <a:solidFill>
                  <a:schemeClr val="bg1"/>
                </a:solidFill>
              </a:rPr>
              <a:t>как</a:t>
            </a:r>
            <a:r>
              <a:rPr lang="en-US" sz="1400" spc="80" dirty="0">
                <a:solidFill>
                  <a:schemeClr val="bg1"/>
                </a:solidFill>
              </a:rPr>
              <a:t> </a:t>
            </a:r>
            <a:r>
              <a:rPr lang="en-US" sz="1400" spc="80" dirty="0" err="1">
                <a:solidFill>
                  <a:schemeClr val="bg1"/>
                </a:solidFill>
              </a:rPr>
              <a:t>можно</a:t>
            </a:r>
            <a:r>
              <a:rPr lang="en-US" sz="1400" spc="80" dirty="0">
                <a:solidFill>
                  <a:schemeClr val="bg1"/>
                </a:solidFill>
              </a:rPr>
              <a:t> </a:t>
            </a:r>
            <a:r>
              <a:rPr lang="en-US" sz="1400" spc="80" dirty="0" err="1">
                <a:solidFill>
                  <a:schemeClr val="bg1"/>
                </a:solidFill>
              </a:rPr>
              <a:t>больше</a:t>
            </a:r>
            <a:r>
              <a:rPr lang="en-US" sz="1400" spc="80" dirty="0">
                <a:solidFill>
                  <a:schemeClr val="bg1"/>
                </a:solidFill>
              </a:rPr>
              <a:t> </a:t>
            </a:r>
            <a:r>
              <a:rPr lang="en-US" sz="1400" spc="80" dirty="0" err="1">
                <a:solidFill>
                  <a:schemeClr val="bg1"/>
                </a:solidFill>
              </a:rPr>
              <a:t>домиков</a:t>
            </a:r>
            <a:r>
              <a:rPr lang="en-US" sz="1400" spc="80" dirty="0">
                <a:solidFill>
                  <a:schemeClr val="bg1"/>
                </a:solidFill>
              </a:rPr>
              <a:t>, </a:t>
            </a:r>
            <a:r>
              <a:rPr lang="en-US" sz="1400" spc="80" dirty="0" err="1">
                <a:solidFill>
                  <a:schemeClr val="bg1"/>
                </a:solidFill>
              </a:rPr>
              <a:t>ведь</a:t>
            </a:r>
            <a:r>
              <a:rPr lang="en-US" sz="1400" spc="80" dirty="0">
                <a:solidFill>
                  <a:schemeClr val="bg1"/>
                </a:solidFill>
              </a:rPr>
              <a:t> </a:t>
            </a:r>
            <a:r>
              <a:rPr lang="en-US" sz="1400" spc="80" dirty="0" err="1">
                <a:solidFill>
                  <a:schemeClr val="bg1"/>
                </a:solidFill>
              </a:rPr>
              <a:t>в</a:t>
            </a:r>
            <a:r>
              <a:rPr lang="en-US" sz="1400" spc="80" dirty="0">
                <a:solidFill>
                  <a:schemeClr val="bg1"/>
                </a:solidFill>
              </a:rPr>
              <a:t> </a:t>
            </a:r>
            <a:r>
              <a:rPr lang="en-US" sz="1400" spc="80" dirty="0" err="1">
                <a:solidFill>
                  <a:schemeClr val="bg1"/>
                </a:solidFill>
              </a:rPr>
              <a:t>каком-то</a:t>
            </a:r>
            <a:r>
              <a:rPr lang="en-US" sz="1400" spc="80" dirty="0">
                <a:solidFill>
                  <a:schemeClr val="bg1"/>
                </a:solidFill>
              </a:rPr>
              <a:t> </a:t>
            </a:r>
            <a:r>
              <a:rPr lang="en-US" sz="1400" spc="80" dirty="0" err="1">
                <a:solidFill>
                  <a:schemeClr val="bg1"/>
                </a:solidFill>
              </a:rPr>
              <a:t>из</a:t>
            </a:r>
            <a:r>
              <a:rPr lang="en-US" sz="1400" spc="80" dirty="0">
                <a:solidFill>
                  <a:schemeClr val="bg1"/>
                </a:solidFill>
              </a:rPr>
              <a:t> </a:t>
            </a:r>
            <a:r>
              <a:rPr lang="en-US" sz="1400" spc="80" dirty="0" err="1">
                <a:solidFill>
                  <a:schemeClr val="bg1"/>
                </a:solidFill>
              </a:rPr>
              <a:t>них</a:t>
            </a:r>
            <a:r>
              <a:rPr lang="en-US" sz="1400" spc="80" dirty="0">
                <a:solidFill>
                  <a:schemeClr val="bg1"/>
                </a:solidFill>
              </a:rPr>
              <a:t> </a:t>
            </a:r>
            <a:r>
              <a:rPr lang="en-US" sz="1400" spc="80" dirty="0" err="1">
                <a:solidFill>
                  <a:schemeClr val="bg1"/>
                </a:solidFill>
              </a:rPr>
              <a:t>спрятано</a:t>
            </a:r>
            <a:r>
              <a:rPr lang="en-US" sz="1400" spc="80" dirty="0">
                <a:solidFill>
                  <a:schemeClr val="bg1"/>
                </a:solidFill>
              </a:rPr>
              <a:t> </a:t>
            </a:r>
            <a:r>
              <a:rPr lang="en-US" sz="1400" spc="80" dirty="0" err="1">
                <a:solidFill>
                  <a:schemeClr val="bg1"/>
                </a:solidFill>
              </a:rPr>
              <a:t>сокровище</a:t>
            </a:r>
            <a:r>
              <a:rPr lang="en-US" sz="1400" spc="8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A53A868-C420-4BAE-9244-EC162AF05C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03768" y="640856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8D93CCA-A85E-4529-A6F0-8BB54D27BC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18068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2686EF3-81CC-419F-96C3-002A758803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309708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ECFA516-C18C-41AE-AFF2-A0D0A59C9E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18068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141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E8D93C5-28EB-42D0-86CE-D80495565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B1B1E7D-F76D-4744-AF85-239E6998A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B65211-00DB-45B6-A223-033B2D19C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4DF524F-3FEF-4236-90C6-820E876A94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400A003-1BE9-49C2-8E57-DCD9B870F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3BF0991-F9A1-4282-99DB-92D70239F6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1C3E817E-E139-426E-89E5-9DD346EC75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2ADD2F6-F7FC-464F-8F18-5BDBD27A7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A3A31F1-FA83-497F-98FF-9A5621DC55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5" descr="Изображение выглядит как трава, цветной, красный, маленький&#10;&#10;Автоматически созданное описание">
            <a:extLst>
              <a:ext uri="{FF2B5EF4-FFF2-40B4-BE49-F238E27FC236}">
                <a16:creationId xmlns:a16="http://schemas.microsoft.com/office/drawing/2014/main" id="{F67EA74C-8B19-6E4D-8107-82F3AA48F3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192" y="1024042"/>
            <a:ext cx="6909386" cy="4802023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343FF9E2-8F7E-4BCC-9A50-C41AD8A56D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31468" y="164592"/>
            <a:ext cx="3708894" cy="6540176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43F124-50FD-CC4C-82B6-2C6AD830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0024" y="1559768"/>
            <a:ext cx="3238829" cy="313537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3400" cap="all" spc="-100">
                <a:solidFill>
                  <a:schemeClr val="tx1">
                    <a:lumMod val="85000"/>
                    <a:lumOff val="15000"/>
                  </a:schemeClr>
                </a:solidFill>
              </a:rPr>
              <a:t>Спасти принцессу!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A5DDAF-25E5-4B41-8EF4-E7AF3BAA22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60024" y="4708186"/>
            <a:ext cx="3238829" cy="1496816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8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Пусть</a:t>
            </a:r>
            <a:r>
              <a:rPr lang="en-US" spc="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KUBO </a:t>
            </a:r>
            <a:r>
              <a:rPr lang="en-US" spc="8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пройдёт</a:t>
            </a:r>
            <a:r>
              <a:rPr lang="en-US" spc="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8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по</a:t>
            </a:r>
            <a:r>
              <a:rPr lang="en-US" spc="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8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лабиринту</a:t>
            </a:r>
            <a:r>
              <a:rPr lang="en-US" spc="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8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</a:t>
            </a:r>
            <a:r>
              <a:rPr lang="en-US" spc="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8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произвольной</a:t>
            </a:r>
            <a:r>
              <a:rPr lang="en-US" spc="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8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клетки</a:t>
            </a:r>
            <a:r>
              <a:rPr lang="en-US" spc="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8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и</a:t>
            </a:r>
            <a:r>
              <a:rPr lang="en-US" spc="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8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спасёт</a:t>
            </a:r>
            <a:r>
              <a:rPr lang="en-US" spc="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pc="8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принцессу</a:t>
            </a:r>
            <a:r>
              <a:rPr lang="en-US" spc="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7751BC8-250F-493B-BDF9-D45BA5991D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19318" y="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F0F044C-8394-47CB-8E3D-FA56B06939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33618" y="-1172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B2DCD75-B707-4C51-8ADC-813834C09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025258" y="-1172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4851414-8BB1-42EF-912B-608FCE07B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33618" y="644123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92439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E94681D-2A4C-4A8D-B9B5-31D440D0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B7AC44-1B7B-4F09-9AA4-3DFDEC575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83E473-94FF-4ACE-9433-1F14799E89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9EDDFA-8F05-462B-8D3E-5B9C4FBC73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5" descr="Изображение выглядит как черный, зеленый, желтый, сторона&#10;&#10;Автоматически созданное описание">
            <a:extLst>
              <a:ext uri="{FF2B5EF4-FFF2-40B4-BE49-F238E27FC236}">
                <a16:creationId xmlns:a16="http://schemas.microsoft.com/office/drawing/2014/main" id="{9310E564-D29E-604D-9092-83F8141398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27654" y="1570314"/>
            <a:ext cx="5367165" cy="37301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43F9A23-3237-4ED6-A1E9-C0E6530E05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21267" y="255102"/>
            <a:ext cx="5342133" cy="6361598"/>
          </a:xfrm>
          <a:prstGeom prst="rect">
            <a:avLst/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63CD46D-4335-4BA4-842A-BF835A99CB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69100" y="393365"/>
            <a:ext cx="5018211" cy="6035547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41D022-BF30-9140-8E74-98ED0B64B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082" y="642594"/>
            <a:ext cx="4472921" cy="1371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>
                <a:solidFill>
                  <a:schemeClr val="tx1">
                    <a:lumMod val="85000"/>
                    <a:lumOff val="15000"/>
                  </a:schemeClr>
                </a:solidFill>
              </a:rPr>
              <a:t>Путешествие в космосе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CFBF4-690A-854E-A79A-0D3B0497D8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64082" y="2103120"/>
            <a:ext cx="4472922" cy="3931920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KUBO– </a:t>
            </a:r>
            <a:r>
              <a:rPr lang="en-US" dirty="0" err="1"/>
              <a:t>космонавт</a:t>
            </a:r>
            <a:r>
              <a:rPr lang="en-US" dirty="0"/>
              <a:t>! </a:t>
            </a:r>
          </a:p>
          <a:p>
            <a:pPr indent="-182880">
              <a:lnSpc>
                <a:spcPct val="100000"/>
              </a:lnSpc>
              <a:buFont typeface="Garamond" pitchFamily="18" charset="0"/>
              <a:buChar char="◦"/>
            </a:pPr>
            <a:r>
              <a:rPr lang="en-US" dirty="0" err="1"/>
              <a:t>Пусть</a:t>
            </a:r>
            <a:r>
              <a:rPr lang="en-US" dirty="0"/>
              <a:t> KUBO </a:t>
            </a:r>
            <a:r>
              <a:rPr lang="en-US" dirty="0" err="1"/>
              <a:t>составит</a:t>
            </a:r>
            <a:r>
              <a:rPr lang="en-US" dirty="0"/>
              <a:t> </a:t>
            </a:r>
            <a:r>
              <a:rPr lang="en-US" dirty="0" err="1"/>
              <a:t>маршрут</a:t>
            </a:r>
            <a:r>
              <a:rPr lang="en-US" dirty="0"/>
              <a:t>, соединяющий2 </a:t>
            </a:r>
            <a:r>
              <a:rPr lang="en-US" dirty="0" err="1"/>
              <a:t>любые</a:t>
            </a:r>
            <a:r>
              <a:rPr lang="en-US" dirty="0"/>
              <a:t> </a:t>
            </a:r>
            <a:r>
              <a:rPr lang="en-US" dirty="0" err="1"/>
              <a:t>планеты</a:t>
            </a:r>
            <a:r>
              <a:rPr lang="en-US" dirty="0"/>
              <a:t>!  </a:t>
            </a:r>
            <a:r>
              <a:rPr lang="en-US" dirty="0" err="1"/>
              <a:t>А</a:t>
            </a:r>
            <a:r>
              <a:rPr lang="en-US" dirty="0"/>
              <a:t> </a:t>
            </a:r>
            <a:r>
              <a:rPr lang="en-US" dirty="0" err="1"/>
              <a:t>ещё</a:t>
            </a:r>
            <a:r>
              <a:rPr lang="en-US" dirty="0"/>
              <a:t> </a:t>
            </a:r>
            <a:r>
              <a:rPr lang="en-US" dirty="0" err="1"/>
              <a:t>можно</a:t>
            </a:r>
            <a:r>
              <a:rPr lang="en-US" dirty="0"/>
              <a:t> </a:t>
            </a:r>
            <a:r>
              <a:rPr lang="en-US" dirty="0" err="1"/>
              <a:t>совершить</a:t>
            </a:r>
            <a:r>
              <a:rPr lang="en-US" dirty="0"/>
              <a:t> </a:t>
            </a:r>
            <a:r>
              <a:rPr lang="en-US" dirty="0" err="1"/>
              <a:t>более</a:t>
            </a:r>
            <a:r>
              <a:rPr lang="en-US" dirty="0"/>
              <a:t> </a:t>
            </a:r>
            <a:r>
              <a:rPr lang="en-US" dirty="0" err="1"/>
              <a:t>сложное</a:t>
            </a:r>
            <a:r>
              <a:rPr lang="en-US" dirty="0"/>
              <a:t> </a:t>
            </a:r>
            <a:r>
              <a:rPr lang="en-US" dirty="0" err="1"/>
              <a:t>путешествие</a:t>
            </a:r>
            <a:r>
              <a:rPr lang="en-US" dirty="0"/>
              <a:t>, </a:t>
            </a:r>
            <a:r>
              <a:rPr lang="en-US" dirty="0" err="1"/>
              <a:t>посетив</a:t>
            </a:r>
            <a:r>
              <a:rPr lang="en-US" dirty="0"/>
              <a:t> </a:t>
            </a:r>
            <a:r>
              <a:rPr lang="en-US" dirty="0" err="1"/>
              <a:t>несколько</a:t>
            </a:r>
            <a:r>
              <a:rPr lang="en-US" dirty="0"/>
              <a:t> </a:t>
            </a:r>
            <a:r>
              <a:rPr lang="en-US" dirty="0" err="1"/>
              <a:t>звёздных</a:t>
            </a:r>
            <a:r>
              <a:rPr lang="en-US" dirty="0"/>
              <a:t> </a:t>
            </a:r>
            <a:r>
              <a:rPr lang="en-US" dirty="0" err="1"/>
              <a:t>гостей</a:t>
            </a:r>
            <a:r>
              <a:rPr lang="en-US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404205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56FB1E9-55F9-5F46-AAE1-C1378DB78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6196078-CCCA-1A4F-8102-532DAABFCBBD}"/>
              </a:ext>
            </a:extLst>
          </p:cNvPr>
          <p:cNvSpPr txBox="1"/>
          <p:nvPr/>
        </p:nvSpPr>
        <p:spPr>
          <a:xfrm>
            <a:off x="7086600" y="1943100"/>
            <a:ext cx="742950" cy="769441"/>
          </a:xfrm>
          <a:prstGeom prst="rect">
            <a:avLst/>
          </a:prstGeom>
          <a:solidFill>
            <a:srgbClr val="EBBCC3"/>
          </a:solidFill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F4479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45913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529FFC4-D5AB-A94D-A35C-97BAF48350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C39B380-5705-6E46-A4AE-FA6630E0DBC2}"/>
              </a:ext>
            </a:extLst>
          </p:cNvPr>
          <p:cNvSpPr txBox="1"/>
          <p:nvPr/>
        </p:nvSpPr>
        <p:spPr>
          <a:xfrm>
            <a:off x="3614737" y="914401"/>
            <a:ext cx="342900" cy="369332"/>
          </a:xfrm>
          <a:prstGeom prst="rect">
            <a:avLst/>
          </a:prstGeom>
          <a:solidFill>
            <a:srgbClr val="338DC5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81219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8FB4D73-53DE-3A43-8C0B-56742F770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0BEB99-120A-3245-9483-0CB50297E55B}"/>
              </a:ext>
            </a:extLst>
          </p:cNvPr>
          <p:cNvSpPr txBox="1"/>
          <p:nvPr/>
        </p:nvSpPr>
        <p:spPr>
          <a:xfrm>
            <a:off x="3614737" y="914401"/>
            <a:ext cx="342900" cy="369332"/>
          </a:xfrm>
          <a:prstGeom prst="rect">
            <a:avLst/>
          </a:prstGeom>
          <a:solidFill>
            <a:srgbClr val="338DC5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07624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57D22-52CF-AC47-BA47-0247E2A5B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80007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ru-RU"/>
              <a:t>Прогулка </a:t>
            </a:r>
            <a:r>
              <a:rPr lang="en-US"/>
              <a:t>KUBO</a:t>
            </a:r>
            <a:r>
              <a:rPr lang="ru-RU"/>
              <a:t>. Задание 2</a:t>
            </a:r>
          </a:p>
        </p:txBody>
      </p:sp>
      <p:graphicFrame>
        <p:nvGraphicFramePr>
          <p:cNvPr id="16" name="Объект 2">
            <a:extLst>
              <a:ext uri="{FF2B5EF4-FFF2-40B4-BE49-F238E27FC236}">
                <a16:creationId xmlns:a16="http://schemas.microsoft.com/office/drawing/2014/main" id="{320F47CF-548C-4407-8EB1-231C3FC640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9441397"/>
              </p:ext>
            </p:extLst>
          </p:nvPr>
        </p:nvGraphicFramePr>
        <p:xfrm>
          <a:off x="1066800" y="990600"/>
          <a:ext cx="10058400" cy="353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5975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3A815CA-9839-0B42-BD4B-A1D066EFC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66212D-64B3-B14E-A000-975AEEB0F149}"/>
              </a:ext>
            </a:extLst>
          </p:cNvPr>
          <p:cNvSpPr txBox="1"/>
          <p:nvPr/>
        </p:nvSpPr>
        <p:spPr>
          <a:xfrm>
            <a:off x="3614737" y="914401"/>
            <a:ext cx="342900" cy="369332"/>
          </a:xfrm>
          <a:prstGeom prst="rect">
            <a:avLst/>
          </a:prstGeom>
          <a:solidFill>
            <a:srgbClr val="338DC5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A2779B-DDF7-5B42-AA07-BC8284E9E869}"/>
              </a:ext>
            </a:extLst>
          </p:cNvPr>
          <p:cNvSpPr txBox="1"/>
          <p:nvPr/>
        </p:nvSpPr>
        <p:spPr>
          <a:xfrm>
            <a:off x="4686300" y="1800225"/>
            <a:ext cx="6343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Постройте маршруты с роботом </a:t>
            </a:r>
            <a:r>
              <a:rPr lang="en-US" sz="1600" dirty="0">
                <a:solidFill>
                  <a:schemeClr val="bg1"/>
                </a:solidFill>
              </a:rPr>
              <a:t>KUBO </a:t>
            </a:r>
            <a:r>
              <a:rPr lang="ru-RU" sz="1600" dirty="0">
                <a:solidFill>
                  <a:schemeClr val="bg1"/>
                </a:solidFill>
              </a:rPr>
              <a:t>в нижней части карты</a:t>
            </a:r>
          </a:p>
        </p:txBody>
      </p:sp>
    </p:spTree>
    <p:extLst>
      <p:ext uri="{BB962C8B-B14F-4D97-AF65-F5344CB8AC3E}">
        <p14:creationId xmlns:p14="http://schemas.microsoft.com/office/powerpoint/2010/main" val="3088653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610C4E-46AF-B147-870F-4F22451362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09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7622D1-2EBB-AA40-8D15-B78E0B114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2378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AnalogousFromLightSeedRightStep">
      <a:dk1>
        <a:srgbClr val="000000"/>
      </a:dk1>
      <a:lt1>
        <a:srgbClr val="FFFFFF"/>
      </a:lt1>
      <a:dk2>
        <a:srgbClr val="3D3822"/>
      </a:dk2>
      <a:lt2>
        <a:srgbClr val="E2E8E5"/>
      </a:lt2>
      <a:accent1>
        <a:srgbClr val="EA73A4"/>
      </a:accent1>
      <a:accent2>
        <a:srgbClr val="E55454"/>
      </a:accent2>
      <a:accent3>
        <a:srgbClr val="E59053"/>
      </a:accent3>
      <a:accent4>
        <a:srgbClr val="B6A343"/>
      </a:accent4>
      <a:accent5>
        <a:srgbClr val="95AB54"/>
      </a:accent5>
      <a:accent6>
        <a:srgbClr val="69B643"/>
      </a:accent6>
      <a:hlink>
        <a:srgbClr val="578F78"/>
      </a:hlink>
      <a:folHlink>
        <a:srgbClr val="828282"/>
      </a:folHlink>
    </a:clrScheme>
    <a:fontScheme name="Savon">
      <a:majorFont>
        <a:latin typeface="Century School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310</Words>
  <Application>Microsoft Macintosh PowerPoint</Application>
  <PresentationFormat>Широкоэкранный</PresentationFormat>
  <Paragraphs>42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Calibri</vt:lpstr>
      <vt:lpstr>Century Schoolbook</vt:lpstr>
      <vt:lpstr>Franklin Gothic Book</vt:lpstr>
      <vt:lpstr>Garamond</vt:lpstr>
      <vt:lpstr>SavonVTI</vt:lpstr>
      <vt:lpstr>Программирование с KUBO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Прогулка KUBO. Задание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Дополнительные задания: Лабиринты</vt:lpstr>
      <vt:lpstr>Презентация PowerPoint</vt:lpstr>
      <vt:lpstr>Презентация PowerPoint</vt:lpstr>
      <vt:lpstr>Задания с готовыми полями</vt:lpstr>
      <vt:lpstr>День в парке</vt:lpstr>
      <vt:lpstr>Математическая карта</vt:lpstr>
      <vt:lpstr>Найди клад!</vt:lpstr>
      <vt:lpstr>Спасти принцессу!</vt:lpstr>
      <vt:lpstr>Путешествие в космосе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Программирование с KUBO</dc:title>
  <dc:creator>Мария Зильберман</dc:creator>
  <cp:lastModifiedBy>Мария Зильберман</cp:lastModifiedBy>
  <cp:revision>1</cp:revision>
  <dcterms:created xsi:type="dcterms:W3CDTF">2020-01-06T10:45:17Z</dcterms:created>
  <dcterms:modified xsi:type="dcterms:W3CDTF">2020-01-09T03:28:45Z</dcterms:modified>
</cp:coreProperties>
</file>