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5"/>
    <a:srgbClr val="EBBCC3"/>
    <a:srgbClr val="0F4479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CED331-B561-D242-AE46-A4831E7D14C9}" v="83" dt="2020-01-08T15:32:27.0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28"/>
  </p:normalViewPr>
  <p:slideViewPr>
    <p:cSldViewPr snapToGrid="0" snapToObjects="1">
      <p:cViewPr varScale="1">
        <p:scale>
          <a:sx n="90" d="100"/>
          <a:sy n="90" d="100"/>
        </p:scale>
        <p:origin x="23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Мария Зильберман" userId="5e96728881cd5b60" providerId="LiveId" clId="{FECED331-B561-D242-AE46-A4831E7D14C9}"/>
    <pc:docChg chg="undo custSel mod modSld">
      <pc:chgData name="Мария Зильберман" userId="5e96728881cd5b60" providerId="LiveId" clId="{FECED331-B561-D242-AE46-A4831E7D14C9}" dt="2020-01-08T15:32:44.434" v="48" actId="20577"/>
      <pc:docMkLst>
        <pc:docMk/>
      </pc:docMkLst>
      <pc:sldChg chg="addSp delSp modSp mod setBg">
        <pc:chgData name="Мария Зильберман" userId="5e96728881cd5b60" providerId="LiveId" clId="{FECED331-B561-D242-AE46-A4831E7D14C9}" dt="2020-01-08T15:32:16.429" v="41" actId="20577"/>
        <pc:sldMkLst>
          <pc:docMk/>
          <pc:sldMk cId="3716217713" sldId="260"/>
        </pc:sldMkLst>
        <pc:spChg chg="mod">
          <ac:chgData name="Мария Зильберман" userId="5e96728881cd5b60" providerId="LiveId" clId="{FECED331-B561-D242-AE46-A4831E7D14C9}" dt="2020-01-08T15:32:13.815" v="40" actId="26606"/>
          <ac:spMkLst>
            <pc:docMk/>
            <pc:sldMk cId="3716217713" sldId="260"/>
            <ac:spMk id="2" creationId="{91B3D16F-2385-9146-8B54-05B8E5FA1395}"/>
          </ac:spMkLst>
        </pc:spChg>
        <pc:spChg chg="del mod">
          <ac:chgData name="Мария Зильберман" userId="5e96728881cd5b60" providerId="LiveId" clId="{FECED331-B561-D242-AE46-A4831E7D14C9}" dt="2020-01-08T15:32:13.815" v="40" actId="26606"/>
          <ac:spMkLst>
            <pc:docMk/>
            <pc:sldMk cId="3716217713" sldId="260"/>
            <ac:spMk id="3" creationId="{6B0C6B9F-6CBB-4D4B-985F-910C6607C4C2}"/>
          </ac:spMkLst>
        </pc:spChg>
        <pc:graphicFrameChg chg="add mod">
          <ac:chgData name="Мария Зильберман" userId="5e96728881cd5b60" providerId="LiveId" clId="{FECED331-B561-D242-AE46-A4831E7D14C9}" dt="2020-01-08T15:32:16.429" v="41" actId="20577"/>
          <ac:graphicFrameMkLst>
            <pc:docMk/>
            <pc:sldMk cId="3716217713" sldId="260"/>
            <ac:graphicFrameMk id="5" creationId="{2CD9CCCB-E11D-467D-8224-0CDF71D42B78}"/>
          </ac:graphicFrameMkLst>
        </pc:graphicFrameChg>
      </pc:sldChg>
      <pc:sldChg chg="addSp delSp modSp mod setBg">
        <pc:chgData name="Мария Зильберман" userId="5e96728881cd5b60" providerId="LiveId" clId="{FECED331-B561-D242-AE46-A4831E7D14C9}" dt="2020-01-08T15:32:44.434" v="48" actId="20577"/>
        <pc:sldMkLst>
          <pc:docMk/>
          <pc:sldMk cId="1943454336" sldId="261"/>
        </pc:sldMkLst>
        <pc:spChg chg="mod">
          <ac:chgData name="Мария Зильберман" userId="5e96728881cd5b60" providerId="LiveId" clId="{FECED331-B561-D242-AE46-A4831E7D14C9}" dt="2020-01-08T15:32:41.592" v="46" actId="26606"/>
          <ac:spMkLst>
            <pc:docMk/>
            <pc:sldMk cId="1943454336" sldId="261"/>
            <ac:spMk id="2" creationId="{E08F7FD7-05C1-EE48-898C-69B141BA82D9}"/>
          </ac:spMkLst>
        </pc:spChg>
        <pc:spChg chg="mod">
          <ac:chgData name="Мария Зильберман" userId="5e96728881cd5b60" providerId="LiveId" clId="{FECED331-B561-D242-AE46-A4831E7D14C9}" dt="2020-01-08T15:32:44.434" v="48" actId="20577"/>
          <ac:spMkLst>
            <pc:docMk/>
            <pc:sldMk cId="1943454336" sldId="261"/>
            <ac:spMk id="3" creationId="{CF7015E6-6EBF-824D-B549-31D00F902C07}"/>
          </ac:spMkLst>
        </pc:spChg>
        <pc:spChg chg="add del">
          <ac:chgData name="Мария Зильберман" userId="5e96728881cd5b60" providerId="LiveId" clId="{FECED331-B561-D242-AE46-A4831E7D14C9}" dt="2020-01-08T15:32:41.547" v="45" actId="26606"/>
          <ac:spMkLst>
            <pc:docMk/>
            <pc:sldMk cId="1943454336" sldId="261"/>
            <ac:spMk id="8" creationId="{F04BED5A-E98E-4DA0-BAA5-4F6AB2492D6C}"/>
          </ac:spMkLst>
        </pc:spChg>
        <pc:spChg chg="add del">
          <ac:chgData name="Мария Зильберман" userId="5e96728881cd5b60" providerId="LiveId" clId="{FECED331-B561-D242-AE46-A4831E7D14C9}" dt="2020-01-08T15:32:41.547" v="45" actId="26606"/>
          <ac:spMkLst>
            <pc:docMk/>
            <pc:sldMk cId="1943454336" sldId="261"/>
            <ac:spMk id="10" creationId="{EB64B94A-E40E-48CE-BD7B-C1A30AE572FB}"/>
          </ac:spMkLst>
        </pc:spChg>
        <pc:spChg chg="add del">
          <ac:chgData name="Мария Зильберман" userId="5e96728881cd5b60" providerId="LiveId" clId="{FECED331-B561-D242-AE46-A4831E7D14C9}" dt="2020-01-08T15:32:41.547" v="45" actId="26606"/>
          <ac:spMkLst>
            <pc:docMk/>
            <pc:sldMk cId="1943454336" sldId="261"/>
            <ac:spMk id="14" creationId="{D1B26337-5AA4-470D-9687-5907CB53BAE9}"/>
          </ac:spMkLst>
        </pc:spChg>
        <pc:spChg chg="add">
          <ac:chgData name="Мария Зильберман" userId="5e96728881cd5b60" providerId="LiveId" clId="{FECED331-B561-D242-AE46-A4831E7D14C9}" dt="2020-01-08T15:32:41.592" v="46" actId="26606"/>
          <ac:spMkLst>
            <pc:docMk/>
            <pc:sldMk cId="1943454336" sldId="261"/>
            <ac:spMk id="16" creationId="{CFB1CB5B-67A5-45DB-B8E1-7A09A642E3E4}"/>
          </ac:spMkLst>
        </pc:spChg>
        <pc:spChg chg="add">
          <ac:chgData name="Мария Зильберман" userId="5e96728881cd5b60" providerId="LiveId" clId="{FECED331-B561-D242-AE46-A4831E7D14C9}" dt="2020-01-08T15:32:41.592" v="46" actId="26606"/>
          <ac:spMkLst>
            <pc:docMk/>
            <pc:sldMk cId="1943454336" sldId="261"/>
            <ac:spMk id="17" creationId="{065FAA58-0EDC-412F-A5F8-01968BE6052E}"/>
          </ac:spMkLst>
        </pc:spChg>
        <pc:spChg chg="add">
          <ac:chgData name="Мария Зильберман" userId="5e96728881cd5b60" providerId="LiveId" clId="{FECED331-B561-D242-AE46-A4831E7D14C9}" dt="2020-01-08T15:32:41.592" v="46" actId="26606"/>
          <ac:spMkLst>
            <pc:docMk/>
            <pc:sldMk cId="1943454336" sldId="261"/>
            <ac:spMk id="18" creationId="{0DBA80B1-3B69-49C0-8AC9-716ABA57F577}"/>
          </ac:spMkLst>
        </pc:spChg>
        <pc:spChg chg="add">
          <ac:chgData name="Мария Зильберман" userId="5e96728881cd5b60" providerId="LiveId" clId="{FECED331-B561-D242-AE46-A4831E7D14C9}" dt="2020-01-08T15:32:41.592" v="46" actId="26606"/>
          <ac:spMkLst>
            <pc:docMk/>
            <pc:sldMk cId="1943454336" sldId="261"/>
            <ac:spMk id="19" creationId="{047E1103-B264-49BE-BC2A-F4E40BD33B41}"/>
          </ac:spMkLst>
        </pc:spChg>
        <pc:spChg chg="add">
          <ac:chgData name="Мария Зильберман" userId="5e96728881cd5b60" providerId="LiveId" clId="{FECED331-B561-D242-AE46-A4831E7D14C9}" dt="2020-01-08T15:32:41.592" v="46" actId="26606"/>
          <ac:spMkLst>
            <pc:docMk/>
            <pc:sldMk cId="1943454336" sldId="261"/>
            <ac:spMk id="20" creationId="{52DA11B6-B538-4624-9628-98B823D761D5}"/>
          </ac:spMkLst>
        </pc:spChg>
        <pc:cxnChg chg="add del">
          <ac:chgData name="Мария Зильберман" userId="5e96728881cd5b60" providerId="LiveId" clId="{FECED331-B561-D242-AE46-A4831E7D14C9}" dt="2020-01-08T15:32:41.547" v="45" actId="26606"/>
          <ac:cxnSpMkLst>
            <pc:docMk/>
            <pc:sldMk cId="1943454336" sldId="261"/>
            <ac:cxnSpMk id="12" creationId="{49EC5CA6-6479-49D5-B4B5-5643D26B83CD}"/>
          </ac:cxnSpMkLst>
        </pc:cxnChg>
      </pc:sldChg>
      <pc:sldChg chg="addSp delSp modSp mod setBg">
        <pc:chgData name="Мария Зильберман" userId="5e96728881cd5b60" providerId="LiveId" clId="{FECED331-B561-D242-AE46-A4831E7D14C9}" dt="2020-01-08T15:28:59.922" v="18"/>
        <pc:sldMkLst>
          <pc:docMk/>
          <pc:sldMk cId="218629838" sldId="262"/>
        </pc:sldMkLst>
        <pc:spChg chg="mod">
          <ac:chgData name="Мария Зильберман" userId="5e96728881cd5b60" providerId="LiveId" clId="{FECED331-B561-D242-AE46-A4831E7D14C9}" dt="2020-01-08T15:28:09.794" v="2" actId="26606"/>
          <ac:spMkLst>
            <pc:docMk/>
            <pc:sldMk cId="218629838" sldId="262"/>
            <ac:spMk id="2" creationId="{DD7FD409-0803-FA4B-909D-10DA351EDDC0}"/>
          </ac:spMkLst>
        </pc:spChg>
        <pc:spChg chg="del mod">
          <ac:chgData name="Мария Зильберман" userId="5e96728881cd5b60" providerId="LiveId" clId="{FECED331-B561-D242-AE46-A4831E7D14C9}" dt="2020-01-08T15:28:09.794" v="2" actId="26606"/>
          <ac:spMkLst>
            <pc:docMk/>
            <pc:sldMk cId="218629838" sldId="262"/>
            <ac:spMk id="3" creationId="{53C19E02-AAC6-EF48-9F2D-278DF3FAAC00}"/>
          </ac:spMkLst>
        </pc:spChg>
        <pc:spChg chg="add">
          <ac:chgData name="Мария Зильберман" userId="5e96728881cd5b60" providerId="LiveId" clId="{FECED331-B561-D242-AE46-A4831E7D14C9}" dt="2020-01-08T15:28:09.794" v="2" actId="26606"/>
          <ac:spMkLst>
            <pc:docMk/>
            <pc:sldMk cId="218629838" sldId="262"/>
            <ac:spMk id="10" creationId="{A2AD6B69-E0A0-476D-9EE1-6B69F04C59F8}"/>
          </ac:spMkLst>
        </pc:spChg>
        <pc:spChg chg="add">
          <ac:chgData name="Мария Зильберман" userId="5e96728881cd5b60" providerId="LiveId" clId="{FECED331-B561-D242-AE46-A4831E7D14C9}" dt="2020-01-08T15:28:09.794" v="2" actId="26606"/>
          <ac:spMkLst>
            <pc:docMk/>
            <pc:sldMk cId="218629838" sldId="262"/>
            <ac:spMk id="12" creationId="{16BE10A1-AD5F-4AB3-8A94-41D62B494ADB}"/>
          </ac:spMkLst>
        </pc:spChg>
        <pc:spChg chg="add">
          <ac:chgData name="Мария Зильберман" userId="5e96728881cd5b60" providerId="LiveId" clId="{FECED331-B561-D242-AE46-A4831E7D14C9}" dt="2020-01-08T15:28:09.794" v="2" actId="26606"/>
          <ac:spMkLst>
            <pc:docMk/>
            <pc:sldMk cId="218629838" sldId="262"/>
            <ac:spMk id="14" creationId="{5684BFFE-6A90-4311-ACD5-B34177D46462}"/>
          </ac:spMkLst>
        </pc:spChg>
        <pc:graphicFrameChg chg="add mod">
          <ac:chgData name="Мария Зильберман" userId="5e96728881cd5b60" providerId="LiveId" clId="{FECED331-B561-D242-AE46-A4831E7D14C9}" dt="2020-01-08T15:28:59.922" v="18"/>
          <ac:graphicFrameMkLst>
            <pc:docMk/>
            <pc:sldMk cId="218629838" sldId="262"/>
            <ac:graphicFrameMk id="5" creationId="{337388B2-EEEB-457A-BB69-302A7EDCDC76}"/>
          </ac:graphicFrameMkLst>
        </pc:graphicFrameChg>
      </pc:sldChg>
      <pc:sldChg chg="addSp delSp modSp mod setBg">
        <pc:chgData name="Мария Зильберман" userId="5e96728881cd5b60" providerId="LiveId" clId="{FECED331-B561-D242-AE46-A4831E7D14C9}" dt="2020-01-08T15:31:32.603" v="34" actId="20577"/>
        <pc:sldMkLst>
          <pc:docMk/>
          <pc:sldMk cId="424890226" sldId="263"/>
        </pc:sldMkLst>
        <pc:spChg chg="mod">
          <ac:chgData name="Мария Зильберман" userId="5e96728881cd5b60" providerId="LiveId" clId="{FECED331-B561-D242-AE46-A4831E7D14C9}" dt="2020-01-08T15:31:29.205" v="33" actId="26606"/>
          <ac:spMkLst>
            <pc:docMk/>
            <pc:sldMk cId="424890226" sldId="263"/>
            <ac:spMk id="2" creationId="{598F2F3B-FAA2-6240-9AFB-88DFC8B217F0}"/>
          </ac:spMkLst>
        </pc:spChg>
        <pc:spChg chg="del mod">
          <ac:chgData name="Мария Зильберман" userId="5e96728881cd5b60" providerId="LiveId" clId="{FECED331-B561-D242-AE46-A4831E7D14C9}" dt="2020-01-08T15:31:29.205" v="33" actId="26606"/>
          <ac:spMkLst>
            <pc:docMk/>
            <pc:sldMk cId="424890226" sldId="263"/>
            <ac:spMk id="3" creationId="{395038C1-2AA8-8A4B-A5AB-F10457C6CB19}"/>
          </ac:spMkLst>
        </pc:spChg>
        <pc:spChg chg="add">
          <ac:chgData name="Мария Зильберман" userId="5e96728881cd5b60" providerId="LiveId" clId="{FECED331-B561-D242-AE46-A4831E7D14C9}" dt="2020-01-08T15:31:29.205" v="33" actId="26606"/>
          <ac:spMkLst>
            <pc:docMk/>
            <pc:sldMk cId="424890226" sldId="263"/>
            <ac:spMk id="10" creationId="{A2AD6B69-E0A0-476D-9EE1-6B69F04C59F8}"/>
          </ac:spMkLst>
        </pc:spChg>
        <pc:spChg chg="add">
          <ac:chgData name="Мария Зильберман" userId="5e96728881cd5b60" providerId="LiveId" clId="{FECED331-B561-D242-AE46-A4831E7D14C9}" dt="2020-01-08T15:31:29.205" v="33" actId="26606"/>
          <ac:spMkLst>
            <pc:docMk/>
            <pc:sldMk cId="424890226" sldId="263"/>
            <ac:spMk id="12" creationId="{16BE10A1-AD5F-4AB3-8A94-41D62B494ADB}"/>
          </ac:spMkLst>
        </pc:spChg>
        <pc:spChg chg="add">
          <ac:chgData name="Мария Зильберман" userId="5e96728881cd5b60" providerId="LiveId" clId="{FECED331-B561-D242-AE46-A4831E7D14C9}" dt="2020-01-08T15:31:29.205" v="33" actId="26606"/>
          <ac:spMkLst>
            <pc:docMk/>
            <pc:sldMk cId="424890226" sldId="263"/>
            <ac:spMk id="14" creationId="{5684BFFE-6A90-4311-ACD5-B34177D46462}"/>
          </ac:spMkLst>
        </pc:spChg>
        <pc:graphicFrameChg chg="add mod">
          <ac:chgData name="Мария Зильберман" userId="5e96728881cd5b60" providerId="LiveId" clId="{FECED331-B561-D242-AE46-A4831E7D14C9}" dt="2020-01-08T15:31:32.603" v="34" actId="20577"/>
          <ac:graphicFrameMkLst>
            <pc:docMk/>
            <pc:sldMk cId="424890226" sldId="263"/>
            <ac:graphicFrameMk id="5" creationId="{0B36B570-379D-4571-A81B-28F66A2847FB}"/>
          </ac:graphicFrameMkLst>
        </pc:graphicFrame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svg"/><Relationship Id="rId1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4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EC090A-7775-4017-9192-03477F08B1B3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279944D-88AA-42B3-9812-2463C90DE730}">
      <dgm:prSet/>
      <dgm:spPr/>
      <dgm:t>
        <a:bodyPr/>
        <a:lstStyle/>
        <a:p>
          <a:r>
            <a:rPr lang="ru-RU" dirty="0"/>
            <a:t>Из столовой (С7) в библиотеку (</a:t>
          </a:r>
          <a:r>
            <a:rPr lang="en-US" dirty="0"/>
            <a:t>D10)</a:t>
          </a:r>
          <a:r>
            <a:rPr lang="ru-RU" dirty="0"/>
            <a:t> и далее в спортзал (</a:t>
          </a:r>
          <a:r>
            <a:rPr lang="en-US" dirty="0"/>
            <a:t>G9)</a:t>
          </a:r>
          <a:r>
            <a:rPr lang="ru-RU" dirty="0"/>
            <a:t>  </a:t>
          </a:r>
          <a:endParaRPr lang="en-US" dirty="0"/>
        </a:p>
      </dgm:t>
    </dgm:pt>
    <dgm:pt modelId="{E921E8E4-9770-475C-9332-46E2EB0A2AE3}" type="parTrans" cxnId="{899EB3BC-8B6E-4748-B1FA-678CB78C88F0}">
      <dgm:prSet/>
      <dgm:spPr/>
      <dgm:t>
        <a:bodyPr/>
        <a:lstStyle/>
        <a:p>
          <a:endParaRPr lang="en-US"/>
        </a:p>
      </dgm:t>
    </dgm:pt>
    <dgm:pt modelId="{9541D6B6-3852-4F2A-96F8-3DC055B71F47}" type="sibTrans" cxnId="{899EB3BC-8B6E-4748-B1FA-678CB78C88F0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F24DFB48-49D0-4216-9EF7-06A81D8CB1D0}">
      <dgm:prSet/>
      <dgm:spPr/>
      <dgm:t>
        <a:bodyPr/>
        <a:lstStyle/>
        <a:p>
          <a:r>
            <a:rPr lang="ru-RU"/>
            <a:t>С футбольного поля (А7) на игровую площадку (</a:t>
          </a:r>
          <a:r>
            <a:rPr lang="en-US"/>
            <a:t>F6) </a:t>
          </a:r>
          <a:r>
            <a:rPr lang="ru-RU"/>
            <a:t>и затем в столовую (С7)</a:t>
          </a:r>
          <a:endParaRPr lang="en-US"/>
        </a:p>
      </dgm:t>
    </dgm:pt>
    <dgm:pt modelId="{74851B06-9489-4C5D-A1B4-DE73BECFB9BB}" type="parTrans" cxnId="{D84B0602-9AAA-4714-B83D-062E1D1ECAFE}">
      <dgm:prSet/>
      <dgm:spPr/>
      <dgm:t>
        <a:bodyPr/>
        <a:lstStyle/>
        <a:p>
          <a:endParaRPr lang="en-US"/>
        </a:p>
      </dgm:t>
    </dgm:pt>
    <dgm:pt modelId="{97B008A3-0474-45B9-9674-2AA4E4FB829C}" type="sibTrans" cxnId="{D84B0602-9AAA-4714-B83D-062E1D1ECAFE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695057E4-3E7C-514A-AC6C-5EF0E9F0F32A}" type="pres">
      <dgm:prSet presAssocID="{BEEC090A-7775-4017-9192-03477F08B1B3}" presName="Name0" presStyleCnt="0">
        <dgm:presLayoutVars>
          <dgm:animLvl val="lvl"/>
          <dgm:resizeHandles val="exact"/>
        </dgm:presLayoutVars>
      </dgm:prSet>
      <dgm:spPr/>
    </dgm:pt>
    <dgm:pt modelId="{29581BEC-5028-7743-BF3E-3BE39A18F0B6}" type="pres">
      <dgm:prSet presAssocID="{6279944D-88AA-42B3-9812-2463C90DE730}" presName="compositeNode" presStyleCnt="0">
        <dgm:presLayoutVars>
          <dgm:bulletEnabled val="1"/>
        </dgm:presLayoutVars>
      </dgm:prSet>
      <dgm:spPr/>
    </dgm:pt>
    <dgm:pt modelId="{2F74C7C4-9A9F-6F42-8388-E4F7CC56C272}" type="pres">
      <dgm:prSet presAssocID="{6279944D-88AA-42B3-9812-2463C90DE730}" presName="bgRect" presStyleLbl="bgAccFollowNode1" presStyleIdx="0" presStyleCnt="2"/>
      <dgm:spPr/>
    </dgm:pt>
    <dgm:pt modelId="{EE54F80F-1D50-0D48-9EAF-38AB2CF95B80}" type="pres">
      <dgm:prSet presAssocID="{9541D6B6-3852-4F2A-96F8-3DC055B71F47}" presName="sibTransNodeCircle" presStyleLbl="alignNode1" presStyleIdx="0" presStyleCnt="4">
        <dgm:presLayoutVars>
          <dgm:chMax val="0"/>
          <dgm:bulletEnabled/>
        </dgm:presLayoutVars>
      </dgm:prSet>
      <dgm:spPr/>
    </dgm:pt>
    <dgm:pt modelId="{4C9FFA2C-A494-1F41-B6B8-6059437CC8E1}" type="pres">
      <dgm:prSet presAssocID="{6279944D-88AA-42B3-9812-2463C90DE730}" presName="bottomLine" presStyleLbl="alignNode1" presStyleIdx="1" presStyleCnt="4">
        <dgm:presLayoutVars/>
      </dgm:prSet>
      <dgm:spPr/>
    </dgm:pt>
    <dgm:pt modelId="{B2B9116D-5E3E-2244-85F5-EAA466E255F8}" type="pres">
      <dgm:prSet presAssocID="{6279944D-88AA-42B3-9812-2463C90DE730}" presName="nodeText" presStyleLbl="bgAccFollowNode1" presStyleIdx="0" presStyleCnt="2">
        <dgm:presLayoutVars>
          <dgm:bulletEnabled val="1"/>
        </dgm:presLayoutVars>
      </dgm:prSet>
      <dgm:spPr/>
    </dgm:pt>
    <dgm:pt modelId="{502F84D9-3CAD-E345-8072-0B4AE6825950}" type="pres">
      <dgm:prSet presAssocID="{9541D6B6-3852-4F2A-96F8-3DC055B71F47}" presName="sibTrans" presStyleCnt="0"/>
      <dgm:spPr/>
    </dgm:pt>
    <dgm:pt modelId="{027406A7-BA93-0745-B072-BF8BF0BFBCE0}" type="pres">
      <dgm:prSet presAssocID="{F24DFB48-49D0-4216-9EF7-06A81D8CB1D0}" presName="compositeNode" presStyleCnt="0">
        <dgm:presLayoutVars>
          <dgm:bulletEnabled val="1"/>
        </dgm:presLayoutVars>
      </dgm:prSet>
      <dgm:spPr/>
    </dgm:pt>
    <dgm:pt modelId="{B64E4FB4-874E-DE4C-A847-D7AA59F0C699}" type="pres">
      <dgm:prSet presAssocID="{F24DFB48-49D0-4216-9EF7-06A81D8CB1D0}" presName="bgRect" presStyleLbl="bgAccFollowNode1" presStyleIdx="1" presStyleCnt="2"/>
      <dgm:spPr/>
    </dgm:pt>
    <dgm:pt modelId="{87CC6873-F3E4-E848-B556-5E5973F03333}" type="pres">
      <dgm:prSet presAssocID="{97B008A3-0474-45B9-9674-2AA4E4FB829C}" presName="sibTransNodeCircle" presStyleLbl="alignNode1" presStyleIdx="2" presStyleCnt="4">
        <dgm:presLayoutVars>
          <dgm:chMax val="0"/>
          <dgm:bulletEnabled/>
        </dgm:presLayoutVars>
      </dgm:prSet>
      <dgm:spPr/>
    </dgm:pt>
    <dgm:pt modelId="{036109F8-81AF-884F-9A4B-D01E2540639D}" type="pres">
      <dgm:prSet presAssocID="{F24DFB48-49D0-4216-9EF7-06A81D8CB1D0}" presName="bottomLine" presStyleLbl="alignNode1" presStyleIdx="3" presStyleCnt="4">
        <dgm:presLayoutVars/>
      </dgm:prSet>
      <dgm:spPr/>
    </dgm:pt>
    <dgm:pt modelId="{0EDDE583-E18C-1D49-833B-DED463B952C8}" type="pres">
      <dgm:prSet presAssocID="{F24DFB48-49D0-4216-9EF7-06A81D8CB1D0}" presName="nodeText" presStyleLbl="bgAccFollowNode1" presStyleIdx="1" presStyleCnt="2">
        <dgm:presLayoutVars>
          <dgm:bulletEnabled val="1"/>
        </dgm:presLayoutVars>
      </dgm:prSet>
      <dgm:spPr/>
    </dgm:pt>
  </dgm:ptLst>
  <dgm:cxnLst>
    <dgm:cxn modelId="{D84B0602-9AAA-4714-B83D-062E1D1ECAFE}" srcId="{BEEC090A-7775-4017-9192-03477F08B1B3}" destId="{F24DFB48-49D0-4216-9EF7-06A81D8CB1D0}" srcOrd="1" destOrd="0" parTransId="{74851B06-9489-4C5D-A1B4-DE73BECFB9BB}" sibTransId="{97B008A3-0474-45B9-9674-2AA4E4FB829C}"/>
    <dgm:cxn modelId="{5C887806-F716-9D41-97AD-23C31985E0AF}" type="presOf" srcId="{6279944D-88AA-42B3-9812-2463C90DE730}" destId="{2F74C7C4-9A9F-6F42-8388-E4F7CC56C272}" srcOrd="0" destOrd="0" presId="urn:microsoft.com/office/officeart/2016/7/layout/BasicLinearProcessNumbered"/>
    <dgm:cxn modelId="{6B4A0322-9B7D-1342-9C3D-3DF26C934E87}" type="presOf" srcId="{F24DFB48-49D0-4216-9EF7-06A81D8CB1D0}" destId="{0EDDE583-E18C-1D49-833B-DED463B952C8}" srcOrd="1" destOrd="0" presId="urn:microsoft.com/office/officeart/2016/7/layout/BasicLinearProcessNumbered"/>
    <dgm:cxn modelId="{261B0250-3CDA-E740-A994-1BBF8CABAC9F}" type="presOf" srcId="{6279944D-88AA-42B3-9812-2463C90DE730}" destId="{B2B9116D-5E3E-2244-85F5-EAA466E255F8}" srcOrd="1" destOrd="0" presId="urn:microsoft.com/office/officeart/2016/7/layout/BasicLinearProcessNumbered"/>
    <dgm:cxn modelId="{C6D44E60-1E79-5B4D-AE08-EEF297E95857}" type="presOf" srcId="{BEEC090A-7775-4017-9192-03477F08B1B3}" destId="{695057E4-3E7C-514A-AC6C-5EF0E9F0F32A}" srcOrd="0" destOrd="0" presId="urn:microsoft.com/office/officeart/2016/7/layout/BasicLinearProcessNumbered"/>
    <dgm:cxn modelId="{09330A78-94CC-5A4C-8707-2E71E7E1325C}" type="presOf" srcId="{F24DFB48-49D0-4216-9EF7-06A81D8CB1D0}" destId="{B64E4FB4-874E-DE4C-A847-D7AA59F0C699}" srcOrd="0" destOrd="0" presId="urn:microsoft.com/office/officeart/2016/7/layout/BasicLinearProcessNumbered"/>
    <dgm:cxn modelId="{899EB3BC-8B6E-4748-B1FA-678CB78C88F0}" srcId="{BEEC090A-7775-4017-9192-03477F08B1B3}" destId="{6279944D-88AA-42B3-9812-2463C90DE730}" srcOrd="0" destOrd="0" parTransId="{E921E8E4-9770-475C-9332-46E2EB0A2AE3}" sibTransId="{9541D6B6-3852-4F2A-96F8-3DC055B71F47}"/>
    <dgm:cxn modelId="{FD297ACA-56C0-9E43-AF88-962295721AC2}" type="presOf" srcId="{9541D6B6-3852-4F2A-96F8-3DC055B71F47}" destId="{EE54F80F-1D50-0D48-9EAF-38AB2CF95B80}" srcOrd="0" destOrd="0" presId="urn:microsoft.com/office/officeart/2016/7/layout/BasicLinearProcessNumbered"/>
    <dgm:cxn modelId="{82AFB4F3-B4A2-C040-A8B0-4BED4A8594FF}" type="presOf" srcId="{97B008A3-0474-45B9-9674-2AA4E4FB829C}" destId="{87CC6873-F3E4-E848-B556-5E5973F03333}" srcOrd="0" destOrd="0" presId="urn:microsoft.com/office/officeart/2016/7/layout/BasicLinearProcessNumbered"/>
    <dgm:cxn modelId="{3EADEE73-286B-E549-A171-417719270C97}" type="presParOf" srcId="{695057E4-3E7C-514A-AC6C-5EF0E9F0F32A}" destId="{29581BEC-5028-7743-BF3E-3BE39A18F0B6}" srcOrd="0" destOrd="0" presId="urn:microsoft.com/office/officeart/2016/7/layout/BasicLinearProcessNumbered"/>
    <dgm:cxn modelId="{310CBC8D-96E8-D840-A018-AC4AFD07378F}" type="presParOf" srcId="{29581BEC-5028-7743-BF3E-3BE39A18F0B6}" destId="{2F74C7C4-9A9F-6F42-8388-E4F7CC56C272}" srcOrd="0" destOrd="0" presId="urn:microsoft.com/office/officeart/2016/7/layout/BasicLinearProcessNumbered"/>
    <dgm:cxn modelId="{5A153747-DF2C-C644-8A1D-FE558E69DFEE}" type="presParOf" srcId="{29581BEC-5028-7743-BF3E-3BE39A18F0B6}" destId="{EE54F80F-1D50-0D48-9EAF-38AB2CF95B80}" srcOrd="1" destOrd="0" presId="urn:microsoft.com/office/officeart/2016/7/layout/BasicLinearProcessNumbered"/>
    <dgm:cxn modelId="{56A6A2FC-04FD-3F4C-B6C6-F9303F9CFF50}" type="presParOf" srcId="{29581BEC-5028-7743-BF3E-3BE39A18F0B6}" destId="{4C9FFA2C-A494-1F41-B6B8-6059437CC8E1}" srcOrd="2" destOrd="0" presId="urn:microsoft.com/office/officeart/2016/7/layout/BasicLinearProcessNumbered"/>
    <dgm:cxn modelId="{1E6ACABD-EE75-AA4B-AEEC-0CF154F1A9F1}" type="presParOf" srcId="{29581BEC-5028-7743-BF3E-3BE39A18F0B6}" destId="{B2B9116D-5E3E-2244-85F5-EAA466E255F8}" srcOrd="3" destOrd="0" presId="urn:microsoft.com/office/officeart/2016/7/layout/BasicLinearProcessNumbered"/>
    <dgm:cxn modelId="{2C6AA448-07A9-3D45-880A-AF09A33237DC}" type="presParOf" srcId="{695057E4-3E7C-514A-AC6C-5EF0E9F0F32A}" destId="{502F84D9-3CAD-E345-8072-0B4AE6825950}" srcOrd="1" destOrd="0" presId="urn:microsoft.com/office/officeart/2016/7/layout/BasicLinearProcessNumbered"/>
    <dgm:cxn modelId="{CF4B596C-6E8F-A647-9CDC-0EACD5C70405}" type="presParOf" srcId="{695057E4-3E7C-514A-AC6C-5EF0E9F0F32A}" destId="{027406A7-BA93-0745-B072-BF8BF0BFBCE0}" srcOrd="2" destOrd="0" presId="urn:microsoft.com/office/officeart/2016/7/layout/BasicLinearProcessNumbered"/>
    <dgm:cxn modelId="{44403AE2-8395-A044-8097-39DD5E90223E}" type="presParOf" srcId="{027406A7-BA93-0745-B072-BF8BF0BFBCE0}" destId="{B64E4FB4-874E-DE4C-A847-D7AA59F0C699}" srcOrd="0" destOrd="0" presId="urn:microsoft.com/office/officeart/2016/7/layout/BasicLinearProcessNumbered"/>
    <dgm:cxn modelId="{E431640D-DC38-A644-A45C-2E1141013B2B}" type="presParOf" srcId="{027406A7-BA93-0745-B072-BF8BF0BFBCE0}" destId="{87CC6873-F3E4-E848-B556-5E5973F03333}" srcOrd="1" destOrd="0" presId="urn:microsoft.com/office/officeart/2016/7/layout/BasicLinearProcessNumbered"/>
    <dgm:cxn modelId="{D78E8148-E29E-484A-B1D8-896C4FAE8DE9}" type="presParOf" srcId="{027406A7-BA93-0745-B072-BF8BF0BFBCE0}" destId="{036109F8-81AF-884F-9A4B-D01E2540639D}" srcOrd="2" destOrd="0" presId="urn:microsoft.com/office/officeart/2016/7/layout/BasicLinearProcessNumbered"/>
    <dgm:cxn modelId="{9B827463-2964-7649-8476-4F125BD8DC96}" type="presParOf" srcId="{027406A7-BA93-0745-B072-BF8BF0BFBCE0}" destId="{0EDDE583-E18C-1D49-833B-DED463B952C8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398E5E-38A8-43DB-ACB2-DBD95360A1FD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356B738-76CD-43F0-B2BF-5DC7CF462B8A}">
      <dgm:prSet/>
      <dgm:spPr/>
      <dgm:t>
        <a:bodyPr/>
        <a:lstStyle/>
        <a:p>
          <a:r>
            <a:rPr lang="ru-RU"/>
            <a:t>Создание маршрутов с повторяющимися частями (пропедевтика темы «Циклы»)</a:t>
          </a:r>
          <a:endParaRPr lang="en-US"/>
        </a:p>
      </dgm:t>
    </dgm:pt>
    <dgm:pt modelId="{B51DC13F-2253-4C92-921B-42C510C4BC95}" type="parTrans" cxnId="{0D135E04-BC6D-4787-B23A-EB3E0C0A5DE0}">
      <dgm:prSet/>
      <dgm:spPr/>
      <dgm:t>
        <a:bodyPr/>
        <a:lstStyle/>
        <a:p>
          <a:endParaRPr lang="en-US"/>
        </a:p>
      </dgm:t>
    </dgm:pt>
    <dgm:pt modelId="{6259CE40-31EA-4962-8367-4BAC33C52D00}" type="sibTrans" cxnId="{0D135E04-BC6D-4787-B23A-EB3E0C0A5DE0}">
      <dgm:prSet/>
      <dgm:spPr/>
      <dgm:t>
        <a:bodyPr/>
        <a:lstStyle/>
        <a:p>
          <a:endParaRPr lang="en-US"/>
        </a:p>
      </dgm:t>
    </dgm:pt>
    <dgm:pt modelId="{75DB048E-E7B1-4F09-9EC5-9F3662057EEA}">
      <dgm:prSet/>
      <dgm:spPr/>
      <dgm:t>
        <a:bodyPr/>
        <a:lstStyle/>
        <a:p>
          <a:r>
            <a:rPr lang="ru-RU" dirty="0"/>
            <a:t>Знакомство с темой: пройти часть маршрута от перехода (В2) до магазина (</a:t>
          </a:r>
          <a:r>
            <a:rPr lang="en-US" dirty="0"/>
            <a:t>D2)</a:t>
          </a:r>
          <a:r>
            <a:rPr lang="ru-RU" dirty="0"/>
            <a:t>: </a:t>
          </a:r>
          <a:r>
            <a:rPr lang="en-US" dirty="0"/>
            <a:t>B2 – B1 – C1 – D1 – D2</a:t>
          </a:r>
        </a:p>
      </dgm:t>
    </dgm:pt>
    <dgm:pt modelId="{6CD84531-2A6A-4C54-B462-631344ED3A15}" type="parTrans" cxnId="{B386D7C5-1A1B-468E-A65A-E9B653157339}">
      <dgm:prSet/>
      <dgm:spPr/>
      <dgm:t>
        <a:bodyPr/>
        <a:lstStyle/>
        <a:p>
          <a:endParaRPr lang="en-US"/>
        </a:p>
      </dgm:t>
    </dgm:pt>
    <dgm:pt modelId="{386869C2-6515-4D1E-80DC-75BF6ED437A2}" type="sibTrans" cxnId="{B386D7C5-1A1B-468E-A65A-E9B653157339}">
      <dgm:prSet/>
      <dgm:spPr/>
      <dgm:t>
        <a:bodyPr/>
        <a:lstStyle/>
        <a:p>
          <a:endParaRPr lang="en-US"/>
        </a:p>
      </dgm:t>
    </dgm:pt>
    <dgm:pt modelId="{61E47897-AE79-4AA0-9AFF-B43C1A4B6228}">
      <dgm:prSet/>
      <dgm:spPr/>
      <dgm:t>
        <a:bodyPr/>
        <a:lstStyle/>
        <a:p>
          <a:r>
            <a:rPr lang="en-US"/>
            <a:t>- </a:t>
          </a:r>
          <a:r>
            <a:rPr lang="ru-RU"/>
            <a:t>выложите маршрут на карте,</a:t>
          </a:r>
          <a:endParaRPr lang="en-US"/>
        </a:p>
      </dgm:t>
    </dgm:pt>
    <dgm:pt modelId="{FD78C27A-2B12-41E5-9C61-FEE59E9372B9}" type="parTrans" cxnId="{F935684A-5E25-4E05-972A-AB9197154C79}">
      <dgm:prSet/>
      <dgm:spPr/>
      <dgm:t>
        <a:bodyPr/>
        <a:lstStyle/>
        <a:p>
          <a:endParaRPr lang="en-US"/>
        </a:p>
      </dgm:t>
    </dgm:pt>
    <dgm:pt modelId="{AFB70CCC-E111-4216-9E31-A5C753DE4D80}" type="sibTrans" cxnId="{F935684A-5E25-4E05-972A-AB9197154C79}">
      <dgm:prSet/>
      <dgm:spPr/>
      <dgm:t>
        <a:bodyPr/>
        <a:lstStyle/>
        <a:p>
          <a:endParaRPr lang="en-US"/>
        </a:p>
      </dgm:t>
    </dgm:pt>
    <dgm:pt modelId="{15342420-065D-4C1C-8C96-FCEAE03FC1D1}">
      <dgm:prSet/>
      <dgm:spPr/>
      <dgm:t>
        <a:bodyPr/>
        <a:lstStyle/>
        <a:p>
          <a:r>
            <a:rPr lang="ru-RU" dirty="0"/>
            <a:t>выделите повторяющиеся (одинаковые) части маршрута (элементы ⬆️ ⤵️)</a:t>
          </a:r>
          <a:endParaRPr lang="en-US" dirty="0"/>
        </a:p>
      </dgm:t>
    </dgm:pt>
    <dgm:pt modelId="{E1B7F828-7233-4568-9A05-24D918D34CA3}" type="parTrans" cxnId="{30951CEA-DF38-4D70-9606-74A005B00850}">
      <dgm:prSet/>
      <dgm:spPr/>
      <dgm:t>
        <a:bodyPr/>
        <a:lstStyle/>
        <a:p>
          <a:endParaRPr lang="en-US"/>
        </a:p>
      </dgm:t>
    </dgm:pt>
    <dgm:pt modelId="{68C73526-9468-4B31-A9B4-A4CFE254C8CD}" type="sibTrans" cxnId="{30951CEA-DF38-4D70-9606-74A005B00850}">
      <dgm:prSet/>
      <dgm:spPr/>
      <dgm:t>
        <a:bodyPr/>
        <a:lstStyle/>
        <a:p>
          <a:endParaRPr lang="en-US"/>
        </a:p>
      </dgm:t>
    </dgm:pt>
    <dgm:pt modelId="{911C5D44-B6EC-4667-80F7-CC6E169304CB}">
      <dgm:prSet/>
      <dgm:spPr/>
      <dgm:t>
        <a:bodyPr/>
        <a:lstStyle/>
        <a:p>
          <a:r>
            <a:rPr lang="ru-RU" dirty="0"/>
            <a:t>Составьте функцию 1 (элементы ⬆️ ⤵️)</a:t>
          </a:r>
          <a:endParaRPr lang="en-US" dirty="0"/>
        </a:p>
      </dgm:t>
    </dgm:pt>
    <dgm:pt modelId="{898CB02A-C319-41BD-85AC-A8382348B874}" type="parTrans" cxnId="{3007DB4F-BDF0-454D-B5C2-E13A85099139}">
      <dgm:prSet/>
      <dgm:spPr/>
      <dgm:t>
        <a:bodyPr/>
        <a:lstStyle/>
        <a:p>
          <a:endParaRPr lang="en-US"/>
        </a:p>
      </dgm:t>
    </dgm:pt>
    <dgm:pt modelId="{0ED33D85-4256-4FC9-B79A-01A7AF544A3A}" type="sibTrans" cxnId="{3007DB4F-BDF0-454D-B5C2-E13A85099139}">
      <dgm:prSet/>
      <dgm:spPr/>
      <dgm:t>
        <a:bodyPr/>
        <a:lstStyle/>
        <a:p>
          <a:endParaRPr lang="en-US"/>
        </a:p>
      </dgm:t>
    </dgm:pt>
    <dgm:pt modelId="{7D23A4E9-DA31-448C-B297-3EBB61CE5B90}">
      <dgm:prSet/>
      <dgm:spPr/>
      <dgm:t>
        <a:bodyPr/>
        <a:lstStyle/>
        <a:p>
          <a:r>
            <a:rPr lang="ru-RU" dirty="0"/>
            <a:t>Составьте маршрут, включающий в себя функцию 1 и элементы ⬆️ ⤵️</a:t>
          </a:r>
          <a:endParaRPr lang="en-US" dirty="0"/>
        </a:p>
      </dgm:t>
    </dgm:pt>
    <dgm:pt modelId="{ED0A7072-1060-4365-B1B2-E47E3FD2EEAD}" type="parTrans" cxnId="{D380B595-06C9-4305-AE8E-870F6A9E344D}">
      <dgm:prSet/>
      <dgm:spPr/>
      <dgm:t>
        <a:bodyPr/>
        <a:lstStyle/>
        <a:p>
          <a:endParaRPr lang="en-US"/>
        </a:p>
      </dgm:t>
    </dgm:pt>
    <dgm:pt modelId="{3F483DB3-5859-4CFF-BBA1-500431D7977B}" type="sibTrans" cxnId="{D380B595-06C9-4305-AE8E-870F6A9E344D}">
      <dgm:prSet/>
      <dgm:spPr/>
      <dgm:t>
        <a:bodyPr/>
        <a:lstStyle/>
        <a:p>
          <a:endParaRPr lang="en-US"/>
        </a:p>
      </dgm:t>
    </dgm:pt>
    <dgm:pt modelId="{C19F6920-7A27-0F41-A1C4-D0FDD16CB1FF}" type="pres">
      <dgm:prSet presAssocID="{03398E5E-38A8-43DB-ACB2-DBD95360A1FD}" presName="linear" presStyleCnt="0">
        <dgm:presLayoutVars>
          <dgm:animLvl val="lvl"/>
          <dgm:resizeHandles val="exact"/>
        </dgm:presLayoutVars>
      </dgm:prSet>
      <dgm:spPr/>
    </dgm:pt>
    <dgm:pt modelId="{1BD518FB-8FAF-1140-8BE7-0C7A1251371C}" type="pres">
      <dgm:prSet presAssocID="{F356B738-76CD-43F0-B2BF-5DC7CF462B8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C6D78DF0-EA45-3A4C-9881-790C078C2860}" type="pres">
      <dgm:prSet presAssocID="{6259CE40-31EA-4962-8367-4BAC33C52D00}" presName="spacer" presStyleCnt="0"/>
      <dgm:spPr/>
    </dgm:pt>
    <dgm:pt modelId="{CF93BABD-9599-F147-AD6A-408CDD199503}" type="pres">
      <dgm:prSet presAssocID="{75DB048E-E7B1-4F09-9EC5-9F3662057EE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9EF46D48-75C9-184A-8CEC-6B2F73318D1B}" type="pres">
      <dgm:prSet presAssocID="{386869C2-6515-4D1E-80DC-75BF6ED437A2}" presName="spacer" presStyleCnt="0"/>
      <dgm:spPr/>
    </dgm:pt>
    <dgm:pt modelId="{BD39726F-4A1A-8B42-B983-D01AD1586826}" type="pres">
      <dgm:prSet presAssocID="{61E47897-AE79-4AA0-9AFF-B43C1A4B622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3ACD7344-B9F4-F041-8F00-F43CCF169A31}" type="pres">
      <dgm:prSet presAssocID="{AFB70CCC-E111-4216-9E31-A5C753DE4D80}" presName="spacer" presStyleCnt="0"/>
      <dgm:spPr/>
    </dgm:pt>
    <dgm:pt modelId="{C15850BC-83E1-D243-9753-EB704A1D59CB}" type="pres">
      <dgm:prSet presAssocID="{15342420-065D-4C1C-8C96-FCEAE03FC1D1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F76788AB-E7F9-9C4C-8FA5-D186DA829299}" type="pres">
      <dgm:prSet presAssocID="{68C73526-9468-4B31-A9B4-A4CFE254C8CD}" presName="spacer" presStyleCnt="0"/>
      <dgm:spPr/>
    </dgm:pt>
    <dgm:pt modelId="{83FA1206-1369-4248-B386-1FAD4CD4E033}" type="pres">
      <dgm:prSet presAssocID="{911C5D44-B6EC-4667-80F7-CC6E169304CB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FC2FDDC1-FCF2-684A-95A8-2F0B97201F48}" type="pres">
      <dgm:prSet presAssocID="{0ED33D85-4256-4FC9-B79A-01A7AF544A3A}" presName="spacer" presStyleCnt="0"/>
      <dgm:spPr/>
    </dgm:pt>
    <dgm:pt modelId="{EEF9A60A-C863-3F46-8310-EEE064CBB930}" type="pres">
      <dgm:prSet presAssocID="{7D23A4E9-DA31-448C-B297-3EBB61CE5B90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0D135E04-BC6D-4787-B23A-EB3E0C0A5DE0}" srcId="{03398E5E-38A8-43DB-ACB2-DBD95360A1FD}" destId="{F356B738-76CD-43F0-B2BF-5DC7CF462B8A}" srcOrd="0" destOrd="0" parTransId="{B51DC13F-2253-4C92-921B-42C510C4BC95}" sibTransId="{6259CE40-31EA-4962-8367-4BAC33C52D00}"/>
    <dgm:cxn modelId="{29704A25-67AD-304F-96E5-95A76FF9BA34}" type="presOf" srcId="{61E47897-AE79-4AA0-9AFF-B43C1A4B6228}" destId="{BD39726F-4A1A-8B42-B983-D01AD1586826}" srcOrd="0" destOrd="0" presId="urn:microsoft.com/office/officeart/2005/8/layout/vList2"/>
    <dgm:cxn modelId="{23683527-DF23-B240-83B3-1CA77A93CC0B}" type="presOf" srcId="{911C5D44-B6EC-4667-80F7-CC6E169304CB}" destId="{83FA1206-1369-4248-B386-1FAD4CD4E033}" srcOrd="0" destOrd="0" presId="urn:microsoft.com/office/officeart/2005/8/layout/vList2"/>
    <dgm:cxn modelId="{F935684A-5E25-4E05-972A-AB9197154C79}" srcId="{03398E5E-38A8-43DB-ACB2-DBD95360A1FD}" destId="{61E47897-AE79-4AA0-9AFF-B43C1A4B6228}" srcOrd="2" destOrd="0" parTransId="{FD78C27A-2B12-41E5-9C61-FEE59E9372B9}" sibTransId="{AFB70CCC-E111-4216-9E31-A5C753DE4D80}"/>
    <dgm:cxn modelId="{3007DB4F-BDF0-454D-B5C2-E13A85099139}" srcId="{03398E5E-38A8-43DB-ACB2-DBD95360A1FD}" destId="{911C5D44-B6EC-4667-80F7-CC6E169304CB}" srcOrd="4" destOrd="0" parTransId="{898CB02A-C319-41BD-85AC-A8382348B874}" sibTransId="{0ED33D85-4256-4FC9-B79A-01A7AF544A3A}"/>
    <dgm:cxn modelId="{95A86951-1DA4-1546-8CD1-B4D6BCD16640}" type="presOf" srcId="{03398E5E-38A8-43DB-ACB2-DBD95360A1FD}" destId="{C19F6920-7A27-0F41-A1C4-D0FDD16CB1FF}" srcOrd="0" destOrd="0" presId="urn:microsoft.com/office/officeart/2005/8/layout/vList2"/>
    <dgm:cxn modelId="{5C07445E-3BBC-7B4E-BC3D-06AE77103519}" type="presOf" srcId="{75DB048E-E7B1-4F09-9EC5-9F3662057EEA}" destId="{CF93BABD-9599-F147-AD6A-408CDD199503}" srcOrd="0" destOrd="0" presId="urn:microsoft.com/office/officeart/2005/8/layout/vList2"/>
    <dgm:cxn modelId="{AF274381-2311-4945-9D8D-699234126556}" type="presOf" srcId="{15342420-065D-4C1C-8C96-FCEAE03FC1D1}" destId="{C15850BC-83E1-D243-9753-EB704A1D59CB}" srcOrd="0" destOrd="0" presId="urn:microsoft.com/office/officeart/2005/8/layout/vList2"/>
    <dgm:cxn modelId="{D380B595-06C9-4305-AE8E-870F6A9E344D}" srcId="{03398E5E-38A8-43DB-ACB2-DBD95360A1FD}" destId="{7D23A4E9-DA31-448C-B297-3EBB61CE5B90}" srcOrd="5" destOrd="0" parTransId="{ED0A7072-1060-4365-B1B2-E47E3FD2EEAD}" sibTransId="{3F483DB3-5859-4CFF-BBA1-500431D7977B}"/>
    <dgm:cxn modelId="{A8C924A5-59B9-1145-9697-89102F1BE139}" type="presOf" srcId="{7D23A4E9-DA31-448C-B297-3EBB61CE5B90}" destId="{EEF9A60A-C863-3F46-8310-EEE064CBB930}" srcOrd="0" destOrd="0" presId="urn:microsoft.com/office/officeart/2005/8/layout/vList2"/>
    <dgm:cxn modelId="{B386D7C5-1A1B-468E-A65A-E9B653157339}" srcId="{03398E5E-38A8-43DB-ACB2-DBD95360A1FD}" destId="{75DB048E-E7B1-4F09-9EC5-9F3662057EEA}" srcOrd="1" destOrd="0" parTransId="{6CD84531-2A6A-4C54-B462-631344ED3A15}" sibTransId="{386869C2-6515-4D1E-80DC-75BF6ED437A2}"/>
    <dgm:cxn modelId="{30951CEA-DF38-4D70-9606-74A005B00850}" srcId="{03398E5E-38A8-43DB-ACB2-DBD95360A1FD}" destId="{15342420-065D-4C1C-8C96-FCEAE03FC1D1}" srcOrd="3" destOrd="0" parTransId="{E1B7F828-7233-4568-9A05-24D918D34CA3}" sibTransId="{68C73526-9468-4B31-A9B4-A4CFE254C8CD}"/>
    <dgm:cxn modelId="{109616F4-D65D-CE40-AEFA-A527003F9407}" type="presOf" srcId="{F356B738-76CD-43F0-B2BF-5DC7CF462B8A}" destId="{1BD518FB-8FAF-1140-8BE7-0C7A1251371C}" srcOrd="0" destOrd="0" presId="urn:microsoft.com/office/officeart/2005/8/layout/vList2"/>
    <dgm:cxn modelId="{CB3EA9CD-30C6-F742-97A8-F62AC4F62425}" type="presParOf" srcId="{C19F6920-7A27-0F41-A1C4-D0FDD16CB1FF}" destId="{1BD518FB-8FAF-1140-8BE7-0C7A1251371C}" srcOrd="0" destOrd="0" presId="urn:microsoft.com/office/officeart/2005/8/layout/vList2"/>
    <dgm:cxn modelId="{FBC547B4-59E3-6C41-891C-87B162C80827}" type="presParOf" srcId="{C19F6920-7A27-0F41-A1C4-D0FDD16CB1FF}" destId="{C6D78DF0-EA45-3A4C-9881-790C078C2860}" srcOrd="1" destOrd="0" presId="urn:microsoft.com/office/officeart/2005/8/layout/vList2"/>
    <dgm:cxn modelId="{D28116CE-A883-9942-B256-0BC9C68306F9}" type="presParOf" srcId="{C19F6920-7A27-0F41-A1C4-D0FDD16CB1FF}" destId="{CF93BABD-9599-F147-AD6A-408CDD199503}" srcOrd="2" destOrd="0" presId="urn:microsoft.com/office/officeart/2005/8/layout/vList2"/>
    <dgm:cxn modelId="{6D683C9B-682C-9B4C-BE80-F8E72FC763F3}" type="presParOf" srcId="{C19F6920-7A27-0F41-A1C4-D0FDD16CB1FF}" destId="{9EF46D48-75C9-184A-8CEC-6B2F73318D1B}" srcOrd="3" destOrd="0" presId="urn:microsoft.com/office/officeart/2005/8/layout/vList2"/>
    <dgm:cxn modelId="{6BCDA155-F3D6-8F44-99DB-9A4FED44CD72}" type="presParOf" srcId="{C19F6920-7A27-0F41-A1C4-D0FDD16CB1FF}" destId="{BD39726F-4A1A-8B42-B983-D01AD1586826}" srcOrd="4" destOrd="0" presId="urn:microsoft.com/office/officeart/2005/8/layout/vList2"/>
    <dgm:cxn modelId="{5F6D738C-45B7-F243-A295-B989BE2CCB02}" type="presParOf" srcId="{C19F6920-7A27-0F41-A1C4-D0FDD16CB1FF}" destId="{3ACD7344-B9F4-F041-8F00-F43CCF169A31}" srcOrd="5" destOrd="0" presId="urn:microsoft.com/office/officeart/2005/8/layout/vList2"/>
    <dgm:cxn modelId="{75690037-169B-A546-A5AA-0B1B11ED90DA}" type="presParOf" srcId="{C19F6920-7A27-0F41-A1C4-D0FDD16CB1FF}" destId="{C15850BC-83E1-D243-9753-EB704A1D59CB}" srcOrd="6" destOrd="0" presId="urn:microsoft.com/office/officeart/2005/8/layout/vList2"/>
    <dgm:cxn modelId="{96A7E56A-A6A6-6F43-AC2E-8BA2230D2935}" type="presParOf" srcId="{C19F6920-7A27-0F41-A1C4-D0FDD16CB1FF}" destId="{F76788AB-E7F9-9C4C-8FA5-D186DA829299}" srcOrd="7" destOrd="0" presId="urn:microsoft.com/office/officeart/2005/8/layout/vList2"/>
    <dgm:cxn modelId="{EB3F7AFC-37DA-4942-A1F2-EBDE70CDABC6}" type="presParOf" srcId="{C19F6920-7A27-0F41-A1C4-D0FDD16CB1FF}" destId="{83FA1206-1369-4248-B386-1FAD4CD4E033}" srcOrd="8" destOrd="0" presId="urn:microsoft.com/office/officeart/2005/8/layout/vList2"/>
    <dgm:cxn modelId="{DB85E241-001E-2045-AD92-A4DD8863F54C}" type="presParOf" srcId="{C19F6920-7A27-0F41-A1C4-D0FDD16CB1FF}" destId="{FC2FDDC1-FCF2-684A-95A8-2F0B97201F48}" srcOrd="9" destOrd="0" presId="urn:microsoft.com/office/officeart/2005/8/layout/vList2"/>
    <dgm:cxn modelId="{7D87684A-34FC-284E-8515-3509F130AD28}" type="presParOf" srcId="{C19F6920-7A27-0F41-A1C4-D0FDD16CB1FF}" destId="{EEF9A60A-C863-3F46-8310-EEE064CBB93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7B9E82-D518-486D-807C-291417EDD7D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509632E6-4C6B-40B6-BAED-8D71B12EC438}">
      <dgm:prSet/>
      <dgm:spPr/>
      <dgm:t>
        <a:bodyPr/>
        <a:lstStyle/>
        <a:p>
          <a:r>
            <a:rPr lang="ru-RU" dirty="0"/>
            <a:t>Прогулка по школьному двору (по квадрату): </a:t>
          </a:r>
          <a:r>
            <a:rPr lang="en-US" dirty="0"/>
            <a:t>D7 – D9 – F9 – F7</a:t>
          </a:r>
        </a:p>
      </dgm:t>
    </dgm:pt>
    <dgm:pt modelId="{6A7857E9-CD4D-471B-8B71-7A2F66056869}" type="parTrans" cxnId="{C1235AAF-F193-4A93-B266-35F039ADDC97}">
      <dgm:prSet/>
      <dgm:spPr/>
      <dgm:t>
        <a:bodyPr/>
        <a:lstStyle/>
        <a:p>
          <a:endParaRPr lang="en-US"/>
        </a:p>
      </dgm:t>
    </dgm:pt>
    <dgm:pt modelId="{749F21C0-F47A-484D-848E-D6B75C43D6EF}" type="sibTrans" cxnId="{C1235AAF-F193-4A93-B266-35F039ADDC97}">
      <dgm:prSet/>
      <dgm:spPr/>
      <dgm:t>
        <a:bodyPr/>
        <a:lstStyle/>
        <a:p>
          <a:endParaRPr lang="en-US"/>
        </a:p>
      </dgm:t>
    </dgm:pt>
    <dgm:pt modelId="{771C3D49-7CCC-4595-AE43-8DA1673A6487}">
      <dgm:prSet/>
      <dgm:spPr/>
      <dgm:t>
        <a:bodyPr/>
        <a:lstStyle/>
        <a:p>
          <a:r>
            <a:rPr lang="ru-RU"/>
            <a:t>Прогулка во дворике у детской площадки: </a:t>
          </a:r>
          <a:r>
            <a:rPr lang="en-US"/>
            <a:t>B5 – B6 – G6 – G5</a:t>
          </a:r>
        </a:p>
      </dgm:t>
    </dgm:pt>
    <dgm:pt modelId="{DDD51A24-B2E5-4BA3-91F5-006D9DBDD508}" type="parTrans" cxnId="{D3F9063B-C90F-4A81-AAC4-58A597502435}">
      <dgm:prSet/>
      <dgm:spPr/>
      <dgm:t>
        <a:bodyPr/>
        <a:lstStyle/>
        <a:p>
          <a:endParaRPr lang="en-US"/>
        </a:p>
      </dgm:t>
    </dgm:pt>
    <dgm:pt modelId="{2F22EF6A-56EA-4D24-89A7-0BFD28BD5751}" type="sibTrans" cxnId="{D3F9063B-C90F-4A81-AAC4-58A597502435}">
      <dgm:prSet/>
      <dgm:spPr/>
      <dgm:t>
        <a:bodyPr/>
        <a:lstStyle/>
        <a:p>
          <a:endParaRPr lang="en-US"/>
        </a:p>
      </dgm:t>
    </dgm:pt>
    <dgm:pt modelId="{767CB849-E44F-4C7F-91BA-470802393FB9}">
      <dgm:prSet/>
      <dgm:spPr/>
      <dgm:t>
        <a:bodyPr/>
        <a:lstStyle/>
        <a:p>
          <a:r>
            <a:rPr lang="ru-RU"/>
            <a:t>Прогулка по улице вдоль магазинов: </a:t>
          </a:r>
          <a:r>
            <a:rPr lang="en-US"/>
            <a:t>C1 – D1 – D2 – I2 – I1 – J1</a:t>
          </a:r>
        </a:p>
      </dgm:t>
    </dgm:pt>
    <dgm:pt modelId="{C8C23E6D-B012-48F3-AFA0-B14A6289D051}" type="parTrans" cxnId="{E3A9E3B1-D24A-4C8C-B32E-C928A78CD36E}">
      <dgm:prSet/>
      <dgm:spPr/>
      <dgm:t>
        <a:bodyPr/>
        <a:lstStyle/>
        <a:p>
          <a:endParaRPr lang="en-US"/>
        </a:p>
      </dgm:t>
    </dgm:pt>
    <dgm:pt modelId="{F481790D-4FB3-4F62-98EA-4D54B88E9775}" type="sibTrans" cxnId="{E3A9E3B1-D24A-4C8C-B32E-C928A78CD36E}">
      <dgm:prSet/>
      <dgm:spPr/>
      <dgm:t>
        <a:bodyPr/>
        <a:lstStyle/>
        <a:p>
          <a:endParaRPr lang="en-US"/>
        </a:p>
      </dgm:t>
    </dgm:pt>
    <dgm:pt modelId="{ED0DF278-27D1-431C-839D-5C36D266F8FD}" type="pres">
      <dgm:prSet presAssocID="{BC7B9E82-D518-486D-807C-291417EDD7D2}" presName="root" presStyleCnt="0">
        <dgm:presLayoutVars>
          <dgm:dir/>
          <dgm:resizeHandles val="exact"/>
        </dgm:presLayoutVars>
      </dgm:prSet>
      <dgm:spPr/>
    </dgm:pt>
    <dgm:pt modelId="{57CE6300-9715-4A88-ADFD-457A07A85806}" type="pres">
      <dgm:prSet presAssocID="{509632E6-4C6B-40B6-BAED-8D71B12EC438}" presName="compNode" presStyleCnt="0"/>
      <dgm:spPr/>
    </dgm:pt>
    <dgm:pt modelId="{4662C61D-28EA-40C4-8235-E3B694B9ECE4}" type="pres">
      <dgm:prSet presAssocID="{509632E6-4C6B-40B6-BAED-8D71B12EC438}" presName="bgRect" presStyleLbl="bgShp" presStyleIdx="0" presStyleCnt="3"/>
      <dgm:spPr/>
    </dgm:pt>
    <dgm:pt modelId="{E0992C1B-A35D-4FD2-A472-1E5C0B42B601}" type="pres">
      <dgm:prSet presAssocID="{509632E6-4C6B-40B6-BAED-8D71B12EC43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A49D8C0A-A37A-43F9-B729-B034D04500E3}" type="pres">
      <dgm:prSet presAssocID="{509632E6-4C6B-40B6-BAED-8D71B12EC438}" presName="spaceRect" presStyleCnt="0"/>
      <dgm:spPr/>
    </dgm:pt>
    <dgm:pt modelId="{FC4F3CAB-CEAF-484C-B57B-A1631A9BDE41}" type="pres">
      <dgm:prSet presAssocID="{509632E6-4C6B-40B6-BAED-8D71B12EC438}" presName="parTx" presStyleLbl="revTx" presStyleIdx="0" presStyleCnt="3">
        <dgm:presLayoutVars>
          <dgm:chMax val="0"/>
          <dgm:chPref val="0"/>
        </dgm:presLayoutVars>
      </dgm:prSet>
      <dgm:spPr/>
    </dgm:pt>
    <dgm:pt modelId="{60E40E89-D98D-45DA-91F9-5ECDD095EA04}" type="pres">
      <dgm:prSet presAssocID="{749F21C0-F47A-484D-848E-D6B75C43D6EF}" presName="sibTrans" presStyleCnt="0"/>
      <dgm:spPr/>
    </dgm:pt>
    <dgm:pt modelId="{2EA65E65-6D36-48C1-81DC-7069A5B17074}" type="pres">
      <dgm:prSet presAssocID="{771C3D49-7CCC-4595-AE43-8DA1673A6487}" presName="compNode" presStyleCnt="0"/>
      <dgm:spPr/>
    </dgm:pt>
    <dgm:pt modelId="{406FF92B-B60E-448B-81F3-0AB66C1989BD}" type="pres">
      <dgm:prSet presAssocID="{771C3D49-7CCC-4595-AE43-8DA1673A6487}" presName="bgRect" presStyleLbl="bgShp" presStyleIdx="1" presStyleCnt="3"/>
      <dgm:spPr/>
    </dgm:pt>
    <dgm:pt modelId="{9591D6E5-2C91-42BA-A13F-3144FE0E2BA0}" type="pres">
      <dgm:prSet presAssocID="{771C3D49-7CCC-4595-AE43-8DA1673A6487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um Set"/>
        </a:ext>
      </dgm:extLst>
    </dgm:pt>
    <dgm:pt modelId="{1074983A-A2DD-49C8-BEC1-838812A96024}" type="pres">
      <dgm:prSet presAssocID="{771C3D49-7CCC-4595-AE43-8DA1673A6487}" presName="spaceRect" presStyleCnt="0"/>
      <dgm:spPr/>
    </dgm:pt>
    <dgm:pt modelId="{38F50FEF-B771-41A2-A727-26855E94A253}" type="pres">
      <dgm:prSet presAssocID="{771C3D49-7CCC-4595-AE43-8DA1673A6487}" presName="parTx" presStyleLbl="revTx" presStyleIdx="1" presStyleCnt="3">
        <dgm:presLayoutVars>
          <dgm:chMax val="0"/>
          <dgm:chPref val="0"/>
        </dgm:presLayoutVars>
      </dgm:prSet>
      <dgm:spPr/>
    </dgm:pt>
    <dgm:pt modelId="{E4B44D1B-F4F7-4452-8F7A-6A0CEE3A2D09}" type="pres">
      <dgm:prSet presAssocID="{2F22EF6A-56EA-4D24-89A7-0BFD28BD5751}" presName="sibTrans" presStyleCnt="0"/>
      <dgm:spPr/>
    </dgm:pt>
    <dgm:pt modelId="{4E04D67B-F917-4598-B338-71857CCCCEC4}" type="pres">
      <dgm:prSet presAssocID="{767CB849-E44F-4C7F-91BA-470802393FB9}" presName="compNode" presStyleCnt="0"/>
      <dgm:spPr/>
    </dgm:pt>
    <dgm:pt modelId="{B6320F0B-9481-475E-9890-925688F4FA3F}" type="pres">
      <dgm:prSet presAssocID="{767CB849-E44F-4C7F-91BA-470802393FB9}" presName="bgRect" presStyleLbl="bgShp" presStyleIdx="2" presStyleCnt="3"/>
      <dgm:spPr/>
    </dgm:pt>
    <dgm:pt modelId="{EDF45F52-F8B5-4CD0-ADBE-BFA82614658B}" type="pres">
      <dgm:prSet presAssocID="{767CB849-E44F-4C7F-91BA-470802393FB9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692C5ECB-8EC3-4EFC-9426-1EB9E1431A0E}" type="pres">
      <dgm:prSet presAssocID="{767CB849-E44F-4C7F-91BA-470802393FB9}" presName="spaceRect" presStyleCnt="0"/>
      <dgm:spPr/>
    </dgm:pt>
    <dgm:pt modelId="{74155017-1D85-4526-AB66-2859587C32B9}" type="pres">
      <dgm:prSet presAssocID="{767CB849-E44F-4C7F-91BA-470802393FB9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56F6D03-1057-4DBA-9332-16ACAA87279F}" type="presOf" srcId="{767CB849-E44F-4C7F-91BA-470802393FB9}" destId="{74155017-1D85-4526-AB66-2859587C32B9}" srcOrd="0" destOrd="0" presId="urn:microsoft.com/office/officeart/2018/2/layout/IconVerticalSolidList"/>
    <dgm:cxn modelId="{D3F9063B-C90F-4A81-AAC4-58A597502435}" srcId="{BC7B9E82-D518-486D-807C-291417EDD7D2}" destId="{771C3D49-7CCC-4595-AE43-8DA1673A6487}" srcOrd="1" destOrd="0" parTransId="{DDD51A24-B2E5-4BA3-91F5-006D9DBDD508}" sibTransId="{2F22EF6A-56EA-4D24-89A7-0BFD28BD5751}"/>
    <dgm:cxn modelId="{FDC40044-04F6-4566-A811-F499F27C7342}" type="presOf" srcId="{BC7B9E82-D518-486D-807C-291417EDD7D2}" destId="{ED0DF278-27D1-431C-839D-5C36D266F8FD}" srcOrd="0" destOrd="0" presId="urn:microsoft.com/office/officeart/2018/2/layout/IconVerticalSolidList"/>
    <dgm:cxn modelId="{F11C0187-3F2E-4070-91CD-A00391063075}" type="presOf" srcId="{509632E6-4C6B-40B6-BAED-8D71B12EC438}" destId="{FC4F3CAB-CEAF-484C-B57B-A1631A9BDE41}" srcOrd="0" destOrd="0" presId="urn:microsoft.com/office/officeart/2018/2/layout/IconVerticalSolidList"/>
    <dgm:cxn modelId="{FA6C2388-F10D-400E-BC51-8F16F3355688}" type="presOf" srcId="{771C3D49-7CCC-4595-AE43-8DA1673A6487}" destId="{38F50FEF-B771-41A2-A727-26855E94A253}" srcOrd="0" destOrd="0" presId="urn:microsoft.com/office/officeart/2018/2/layout/IconVerticalSolidList"/>
    <dgm:cxn modelId="{C1235AAF-F193-4A93-B266-35F039ADDC97}" srcId="{BC7B9E82-D518-486D-807C-291417EDD7D2}" destId="{509632E6-4C6B-40B6-BAED-8D71B12EC438}" srcOrd="0" destOrd="0" parTransId="{6A7857E9-CD4D-471B-8B71-7A2F66056869}" sibTransId="{749F21C0-F47A-484D-848E-D6B75C43D6EF}"/>
    <dgm:cxn modelId="{E3A9E3B1-D24A-4C8C-B32E-C928A78CD36E}" srcId="{BC7B9E82-D518-486D-807C-291417EDD7D2}" destId="{767CB849-E44F-4C7F-91BA-470802393FB9}" srcOrd="2" destOrd="0" parTransId="{C8C23E6D-B012-48F3-AFA0-B14A6289D051}" sibTransId="{F481790D-4FB3-4F62-98EA-4D54B88E9775}"/>
    <dgm:cxn modelId="{415A3822-06C4-4802-8423-1823940D4244}" type="presParOf" srcId="{ED0DF278-27D1-431C-839D-5C36D266F8FD}" destId="{57CE6300-9715-4A88-ADFD-457A07A85806}" srcOrd="0" destOrd="0" presId="urn:microsoft.com/office/officeart/2018/2/layout/IconVerticalSolidList"/>
    <dgm:cxn modelId="{0BEAD2F2-0A34-47AF-AFBD-5F9BA2E87AB0}" type="presParOf" srcId="{57CE6300-9715-4A88-ADFD-457A07A85806}" destId="{4662C61D-28EA-40C4-8235-E3B694B9ECE4}" srcOrd="0" destOrd="0" presId="urn:microsoft.com/office/officeart/2018/2/layout/IconVerticalSolidList"/>
    <dgm:cxn modelId="{DB09E327-DCFE-4639-9613-DEA7931CF313}" type="presParOf" srcId="{57CE6300-9715-4A88-ADFD-457A07A85806}" destId="{E0992C1B-A35D-4FD2-A472-1E5C0B42B601}" srcOrd="1" destOrd="0" presId="urn:microsoft.com/office/officeart/2018/2/layout/IconVerticalSolidList"/>
    <dgm:cxn modelId="{447F52FF-3DF0-48FF-A7BC-27351D6F7EDB}" type="presParOf" srcId="{57CE6300-9715-4A88-ADFD-457A07A85806}" destId="{A49D8C0A-A37A-43F9-B729-B034D04500E3}" srcOrd="2" destOrd="0" presId="urn:microsoft.com/office/officeart/2018/2/layout/IconVerticalSolidList"/>
    <dgm:cxn modelId="{F213AEE6-7278-40B7-AEF3-273F4A528563}" type="presParOf" srcId="{57CE6300-9715-4A88-ADFD-457A07A85806}" destId="{FC4F3CAB-CEAF-484C-B57B-A1631A9BDE41}" srcOrd="3" destOrd="0" presId="urn:microsoft.com/office/officeart/2018/2/layout/IconVerticalSolidList"/>
    <dgm:cxn modelId="{10BDC88C-DCC0-4D30-8BFB-F2B9EDF18484}" type="presParOf" srcId="{ED0DF278-27D1-431C-839D-5C36D266F8FD}" destId="{60E40E89-D98D-45DA-91F9-5ECDD095EA04}" srcOrd="1" destOrd="0" presId="urn:microsoft.com/office/officeart/2018/2/layout/IconVerticalSolidList"/>
    <dgm:cxn modelId="{8B60AFEA-903E-4292-AA75-26E13B8408CD}" type="presParOf" srcId="{ED0DF278-27D1-431C-839D-5C36D266F8FD}" destId="{2EA65E65-6D36-48C1-81DC-7069A5B17074}" srcOrd="2" destOrd="0" presId="urn:microsoft.com/office/officeart/2018/2/layout/IconVerticalSolidList"/>
    <dgm:cxn modelId="{6266E497-8619-443B-97C8-0669EE87D30D}" type="presParOf" srcId="{2EA65E65-6D36-48C1-81DC-7069A5B17074}" destId="{406FF92B-B60E-448B-81F3-0AB66C1989BD}" srcOrd="0" destOrd="0" presId="urn:microsoft.com/office/officeart/2018/2/layout/IconVerticalSolidList"/>
    <dgm:cxn modelId="{D47F9601-6200-4E50-9BD2-63A479E345FE}" type="presParOf" srcId="{2EA65E65-6D36-48C1-81DC-7069A5B17074}" destId="{9591D6E5-2C91-42BA-A13F-3144FE0E2BA0}" srcOrd="1" destOrd="0" presId="urn:microsoft.com/office/officeart/2018/2/layout/IconVerticalSolidList"/>
    <dgm:cxn modelId="{2B492DAA-8E82-4FFA-8EC8-99F27DC00625}" type="presParOf" srcId="{2EA65E65-6D36-48C1-81DC-7069A5B17074}" destId="{1074983A-A2DD-49C8-BEC1-838812A96024}" srcOrd="2" destOrd="0" presId="urn:microsoft.com/office/officeart/2018/2/layout/IconVerticalSolidList"/>
    <dgm:cxn modelId="{0913BF39-022B-413B-AF35-BDC45D070931}" type="presParOf" srcId="{2EA65E65-6D36-48C1-81DC-7069A5B17074}" destId="{38F50FEF-B771-41A2-A727-26855E94A253}" srcOrd="3" destOrd="0" presId="urn:microsoft.com/office/officeart/2018/2/layout/IconVerticalSolidList"/>
    <dgm:cxn modelId="{04729C16-7A69-45AB-B9C5-CDF95499BCEF}" type="presParOf" srcId="{ED0DF278-27D1-431C-839D-5C36D266F8FD}" destId="{E4B44D1B-F4F7-4452-8F7A-6A0CEE3A2D09}" srcOrd="3" destOrd="0" presId="urn:microsoft.com/office/officeart/2018/2/layout/IconVerticalSolidList"/>
    <dgm:cxn modelId="{14537189-88B7-4686-93FD-CA59478ED91D}" type="presParOf" srcId="{ED0DF278-27D1-431C-839D-5C36D266F8FD}" destId="{4E04D67B-F917-4598-B338-71857CCCCEC4}" srcOrd="4" destOrd="0" presId="urn:microsoft.com/office/officeart/2018/2/layout/IconVerticalSolidList"/>
    <dgm:cxn modelId="{49F28AFF-D118-4461-A79E-A6710A9CF17E}" type="presParOf" srcId="{4E04D67B-F917-4598-B338-71857CCCCEC4}" destId="{B6320F0B-9481-475E-9890-925688F4FA3F}" srcOrd="0" destOrd="0" presId="urn:microsoft.com/office/officeart/2018/2/layout/IconVerticalSolidList"/>
    <dgm:cxn modelId="{F2D8FFD4-C2FF-4B80-95DE-DAC016A3C102}" type="presParOf" srcId="{4E04D67B-F917-4598-B338-71857CCCCEC4}" destId="{EDF45F52-F8B5-4CD0-ADBE-BFA82614658B}" srcOrd="1" destOrd="0" presId="urn:microsoft.com/office/officeart/2018/2/layout/IconVerticalSolidList"/>
    <dgm:cxn modelId="{76000104-A844-4E84-88D7-771598CEDAFD}" type="presParOf" srcId="{4E04D67B-F917-4598-B338-71857CCCCEC4}" destId="{692C5ECB-8EC3-4EFC-9426-1EB9E1431A0E}" srcOrd="2" destOrd="0" presId="urn:microsoft.com/office/officeart/2018/2/layout/IconVerticalSolidList"/>
    <dgm:cxn modelId="{DBE23EC3-6E4F-4F99-9A91-2A917B39F759}" type="presParOf" srcId="{4E04D67B-F917-4598-B338-71857CCCCEC4}" destId="{74155017-1D85-4526-AB66-2859587C32B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4C7C4-9A9F-6F42-8388-E4F7CC56C272}">
      <dsp:nvSpPr>
        <dsp:cNvPr id="0" name=""/>
        <dsp:cNvSpPr/>
      </dsp:nvSpPr>
      <dsp:spPr>
        <a:xfrm>
          <a:off x="1227" y="0"/>
          <a:ext cx="4788544" cy="35306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3334" tIns="330200" rIns="373334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Из столовой (С7) в библиотеку (</a:t>
          </a:r>
          <a:r>
            <a:rPr lang="en-US" sz="2600" kern="1200" dirty="0"/>
            <a:t>D10)</a:t>
          </a:r>
          <a:r>
            <a:rPr lang="ru-RU" sz="2600" kern="1200" dirty="0"/>
            <a:t> и далее в спортзал (</a:t>
          </a:r>
          <a:r>
            <a:rPr lang="en-US" sz="2600" kern="1200" dirty="0"/>
            <a:t>G9)</a:t>
          </a:r>
          <a:r>
            <a:rPr lang="ru-RU" sz="2600" kern="1200" dirty="0"/>
            <a:t>  </a:t>
          </a:r>
          <a:endParaRPr lang="en-US" sz="2600" kern="1200" dirty="0"/>
        </a:p>
      </dsp:txBody>
      <dsp:txXfrm>
        <a:off x="1227" y="1341628"/>
        <a:ext cx="4788544" cy="2118360"/>
      </dsp:txXfrm>
    </dsp:sp>
    <dsp:sp modelId="{EE54F80F-1D50-0D48-9EAF-38AB2CF95B80}">
      <dsp:nvSpPr>
        <dsp:cNvPr id="0" name=""/>
        <dsp:cNvSpPr/>
      </dsp:nvSpPr>
      <dsp:spPr>
        <a:xfrm>
          <a:off x="1865910" y="353059"/>
          <a:ext cx="1059180" cy="105918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78" tIns="12700" rIns="82578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1</a:t>
          </a:r>
        </a:p>
      </dsp:txBody>
      <dsp:txXfrm>
        <a:off x="2021023" y="508172"/>
        <a:ext cx="748954" cy="748954"/>
      </dsp:txXfrm>
    </dsp:sp>
    <dsp:sp modelId="{4C9FFA2C-A494-1F41-B6B8-6059437CC8E1}">
      <dsp:nvSpPr>
        <dsp:cNvPr id="0" name=""/>
        <dsp:cNvSpPr/>
      </dsp:nvSpPr>
      <dsp:spPr>
        <a:xfrm>
          <a:off x="1227" y="3530528"/>
          <a:ext cx="4788544" cy="72"/>
        </a:xfrm>
        <a:prstGeom prst="rect">
          <a:avLst/>
        </a:prstGeom>
        <a:solidFill>
          <a:schemeClr val="accent5">
            <a:hueOff val="500027"/>
            <a:satOff val="4022"/>
            <a:lumOff val="-392"/>
            <a:alphaOff val="0"/>
          </a:schemeClr>
        </a:solidFill>
        <a:ln w="12700" cap="flat" cmpd="sng" algn="ctr">
          <a:solidFill>
            <a:schemeClr val="accent5">
              <a:hueOff val="500027"/>
              <a:satOff val="4022"/>
              <a:lumOff val="-3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E4FB4-874E-DE4C-A847-D7AA59F0C699}">
      <dsp:nvSpPr>
        <dsp:cNvPr id="0" name=""/>
        <dsp:cNvSpPr/>
      </dsp:nvSpPr>
      <dsp:spPr>
        <a:xfrm>
          <a:off x="5268627" y="0"/>
          <a:ext cx="4788544" cy="3530600"/>
        </a:xfrm>
        <a:prstGeom prst="rect">
          <a:avLst/>
        </a:prstGeom>
        <a:solidFill>
          <a:schemeClr val="accent5">
            <a:tint val="40000"/>
            <a:alpha val="90000"/>
            <a:hueOff val="1650069"/>
            <a:satOff val="7254"/>
            <a:lumOff val="243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1650069"/>
              <a:satOff val="7254"/>
              <a:lumOff val="2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3334" tIns="330200" rIns="373334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/>
            <a:t>С футбольного поля (А7) на игровую площадку (</a:t>
          </a:r>
          <a:r>
            <a:rPr lang="en-US" sz="2600" kern="1200"/>
            <a:t>F6) </a:t>
          </a:r>
          <a:r>
            <a:rPr lang="ru-RU" sz="2600" kern="1200"/>
            <a:t>и затем в столовую (С7)</a:t>
          </a:r>
          <a:endParaRPr lang="en-US" sz="2600" kern="1200"/>
        </a:p>
      </dsp:txBody>
      <dsp:txXfrm>
        <a:off x="5268627" y="1341628"/>
        <a:ext cx="4788544" cy="2118360"/>
      </dsp:txXfrm>
    </dsp:sp>
    <dsp:sp modelId="{87CC6873-F3E4-E848-B556-5E5973F03333}">
      <dsp:nvSpPr>
        <dsp:cNvPr id="0" name=""/>
        <dsp:cNvSpPr/>
      </dsp:nvSpPr>
      <dsp:spPr>
        <a:xfrm>
          <a:off x="7133309" y="353059"/>
          <a:ext cx="1059180" cy="1059180"/>
        </a:xfrm>
        <a:prstGeom prst="ellipse">
          <a:avLst/>
        </a:prstGeom>
        <a:solidFill>
          <a:schemeClr val="accent5">
            <a:hueOff val="1000055"/>
            <a:satOff val="8045"/>
            <a:lumOff val="-784"/>
            <a:alphaOff val="0"/>
          </a:schemeClr>
        </a:solidFill>
        <a:ln w="12700" cap="flat" cmpd="sng" algn="ctr">
          <a:solidFill>
            <a:schemeClr val="accent5">
              <a:hueOff val="1000055"/>
              <a:satOff val="8045"/>
              <a:lumOff val="-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78" tIns="12700" rIns="82578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2</a:t>
          </a:r>
        </a:p>
      </dsp:txBody>
      <dsp:txXfrm>
        <a:off x="7288422" y="508172"/>
        <a:ext cx="748954" cy="748954"/>
      </dsp:txXfrm>
    </dsp:sp>
    <dsp:sp modelId="{036109F8-81AF-884F-9A4B-D01E2540639D}">
      <dsp:nvSpPr>
        <dsp:cNvPr id="0" name=""/>
        <dsp:cNvSpPr/>
      </dsp:nvSpPr>
      <dsp:spPr>
        <a:xfrm>
          <a:off x="5268627" y="3530528"/>
          <a:ext cx="4788544" cy="72"/>
        </a:xfrm>
        <a:prstGeom prst="rect">
          <a:avLst/>
        </a:prstGeom>
        <a:solidFill>
          <a:schemeClr val="accent5">
            <a:hueOff val="1500082"/>
            <a:satOff val="12067"/>
            <a:lumOff val="-1176"/>
            <a:alphaOff val="0"/>
          </a:schemeClr>
        </a:solidFill>
        <a:ln w="12700" cap="flat" cmpd="sng" algn="ctr">
          <a:solidFill>
            <a:schemeClr val="accent5">
              <a:hueOff val="1500082"/>
              <a:satOff val="12067"/>
              <a:lumOff val="-11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D518FB-8FAF-1140-8BE7-0C7A1251371C}">
      <dsp:nvSpPr>
        <dsp:cNvPr id="0" name=""/>
        <dsp:cNvSpPr/>
      </dsp:nvSpPr>
      <dsp:spPr>
        <a:xfrm>
          <a:off x="0" y="337639"/>
          <a:ext cx="5906181" cy="7160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Создание маршрутов с повторяющимися частями (пропедевтика темы «Циклы»)</a:t>
          </a:r>
          <a:endParaRPr lang="en-US" sz="1800" kern="1200"/>
        </a:p>
      </dsp:txBody>
      <dsp:txXfrm>
        <a:off x="34954" y="372593"/>
        <a:ext cx="5836273" cy="646132"/>
      </dsp:txXfrm>
    </dsp:sp>
    <dsp:sp modelId="{CF93BABD-9599-F147-AD6A-408CDD199503}">
      <dsp:nvSpPr>
        <dsp:cNvPr id="0" name=""/>
        <dsp:cNvSpPr/>
      </dsp:nvSpPr>
      <dsp:spPr>
        <a:xfrm>
          <a:off x="0" y="1105519"/>
          <a:ext cx="5906181" cy="716040"/>
        </a:xfrm>
        <a:prstGeom prst="roundRect">
          <a:avLst/>
        </a:prstGeom>
        <a:solidFill>
          <a:schemeClr val="accent2">
            <a:hueOff val="300817"/>
            <a:satOff val="27"/>
            <a:lumOff val="-3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Знакомство с темой: пройти часть маршрута от перехода (В2) до магазина (</a:t>
          </a:r>
          <a:r>
            <a:rPr lang="en-US" sz="1800" kern="1200" dirty="0"/>
            <a:t>D2)</a:t>
          </a:r>
          <a:r>
            <a:rPr lang="ru-RU" sz="1800" kern="1200" dirty="0"/>
            <a:t>: </a:t>
          </a:r>
          <a:r>
            <a:rPr lang="en-US" sz="1800" kern="1200" dirty="0"/>
            <a:t>B2 – B1 – C1 – D1 – D2</a:t>
          </a:r>
        </a:p>
      </dsp:txBody>
      <dsp:txXfrm>
        <a:off x="34954" y="1140473"/>
        <a:ext cx="5836273" cy="646132"/>
      </dsp:txXfrm>
    </dsp:sp>
    <dsp:sp modelId="{BD39726F-4A1A-8B42-B983-D01AD1586826}">
      <dsp:nvSpPr>
        <dsp:cNvPr id="0" name=""/>
        <dsp:cNvSpPr/>
      </dsp:nvSpPr>
      <dsp:spPr>
        <a:xfrm>
          <a:off x="0" y="1873399"/>
          <a:ext cx="5906181" cy="716040"/>
        </a:xfrm>
        <a:prstGeom prst="roundRect">
          <a:avLst/>
        </a:prstGeom>
        <a:solidFill>
          <a:schemeClr val="accent2">
            <a:hueOff val="601634"/>
            <a:satOff val="54"/>
            <a:lumOff val="-7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- </a:t>
          </a:r>
          <a:r>
            <a:rPr lang="ru-RU" sz="1800" kern="1200"/>
            <a:t>выложите маршрут на карте,</a:t>
          </a:r>
          <a:endParaRPr lang="en-US" sz="1800" kern="1200"/>
        </a:p>
      </dsp:txBody>
      <dsp:txXfrm>
        <a:off x="34954" y="1908353"/>
        <a:ext cx="5836273" cy="646132"/>
      </dsp:txXfrm>
    </dsp:sp>
    <dsp:sp modelId="{C15850BC-83E1-D243-9753-EB704A1D59CB}">
      <dsp:nvSpPr>
        <dsp:cNvPr id="0" name=""/>
        <dsp:cNvSpPr/>
      </dsp:nvSpPr>
      <dsp:spPr>
        <a:xfrm>
          <a:off x="0" y="2641279"/>
          <a:ext cx="5906181" cy="716040"/>
        </a:xfrm>
        <a:prstGeom prst="roundRect">
          <a:avLst/>
        </a:prstGeom>
        <a:solidFill>
          <a:schemeClr val="accent2">
            <a:hueOff val="902451"/>
            <a:satOff val="80"/>
            <a:lumOff val="-1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выделите повторяющиеся (одинаковые) части маршрута (элементы ⬆️ ⤵️)</a:t>
          </a:r>
          <a:endParaRPr lang="en-US" sz="1800" kern="1200" dirty="0"/>
        </a:p>
      </dsp:txBody>
      <dsp:txXfrm>
        <a:off x="34954" y="2676233"/>
        <a:ext cx="5836273" cy="646132"/>
      </dsp:txXfrm>
    </dsp:sp>
    <dsp:sp modelId="{83FA1206-1369-4248-B386-1FAD4CD4E033}">
      <dsp:nvSpPr>
        <dsp:cNvPr id="0" name=""/>
        <dsp:cNvSpPr/>
      </dsp:nvSpPr>
      <dsp:spPr>
        <a:xfrm>
          <a:off x="0" y="3409159"/>
          <a:ext cx="5906181" cy="716040"/>
        </a:xfrm>
        <a:prstGeom prst="roundRect">
          <a:avLst/>
        </a:prstGeom>
        <a:solidFill>
          <a:schemeClr val="accent2">
            <a:hueOff val="1203268"/>
            <a:satOff val="107"/>
            <a:lumOff val="-1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Составьте функцию 1 (элементы ⬆️ ⤵️)</a:t>
          </a:r>
          <a:endParaRPr lang="en-US" sz="1800" kern="1200" dirty="0"/>
        </a:p>
      </dsp:txBody>
      <dsp:txXfrm>
        <a:off x="34954" y="3444113"/>
        <a:ext cx="5836273" cy="646132"/>
      </dsp:txXfrm>
    </dsp:sp>
    <dsp:sp modelId="{EEF9A60A-C863-3F46-8310-EEE064CBB930}">
      <dsp:nvSpPr>
        <dsp:cNvPr id="0" name=""/>
        <dsp:cNvSpPr/>
      </dsp:nvSpPr>
      <dsp:spPr>
        <a:xfrm>
          <a:off x="0" y="4177039"/>
          <a:ext cx="5906181" cy="716040"/>
        </a:xfrm>
        <a:prstGeom prst="roundRect">
          <a:avLst/>
        </a:prstGeom>
        <a:solidFill>
          <a:schemeClr val="accent2">
            <a:hueOff val="1504085"/>
            <a:satOff val="134"/>
            <a:lumOff val="-19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Составьте маршрут, включающий в себя функцию 1 и элементы ⬆️ ⤵️</a:t>
          </a:r>
          <a:endParaRPr lang="en-US" sz="1800" kern="1200" dirty="0"/>
        </a:p>
      </dsp:txBody>
      <dsp:txXfrm>
        <a:off x="34954" y="4211993"/>
        <a:ext cx="5836273" cy="6461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62C61D-28EA-40C4-8235-E3B694B9ECE4}">
      <dsp:nvSpPr>
        <dsp:cNvPr id="0" name=""/>
        <dsp:cNvSpPr/>
      </dsp:nvSpPr>
      <dsp:spPr>
        <a:xfrm>
          <a:off x="0" y="638"/>
          <a:ext cx="5906181" cy="14941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992C1B-A35D-4FD2-A472-1E5C0B42B601}">
      <dsp:nvSpPr>
        <dsp:cNvPr id="0" name=""/>
        <dsp:cNvSpPr/>
      </dsp:nvSpPr>
      <dsp:spPr>
        <a:xfrm>
          <a:off x="451973" y="336816"/>
          <a:ext cx="821769" cy="8217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4F3CAB-CEAF-484C-B57B-A1631A9BDE41}">
      <dsp:nvSpPr>
        <dsp:cNvPr id="0" name=""/>
        <dsp:cNvSpPr/>
      </dsp:nvSpPr>
      <dsp:spPr>
        <a:xfrm>
          <a:off x="1725715" y="638"/>
          <a:ext cx="4180465" cy="1494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128" tIns="158128" rIns="158128" bIns="15812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Прогулка по школьному двору (по квадрату): </a:t>
          </a:r>
          <a:r>
            <a:rPr lang="en-US" sz="2500" kern="1200" dirty="0"/>
            <a:t>D7 – D9 – F9 – F7</a:t>
          </a:r>
        </a:p>
      </dsp:txBody>
      <dsp:txXfrm>
        <a:off x="1725715" y="638"/>
        <a:ext cx="4180465" cy="1494125"/>
      </dsp:txXfrm>
    </dsp:sp>
    <dsp:sp modelId="{406FF92B-B60E-448B-81F3-0AB66C1989BD}">
      <dsp:nvSpPr>
        <dsp:cNvPr id="0" name=""/>
        <dsp:cNvSpPr/>
      </dsp:nvSpPr>
      <dsp:spPr>
        <a:xfrm>
          <a:off x="0" y="1868296"/>
          <a:ext cx="5906181" cy="14941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91D6E5-2C91-42BA-A13F-3144FE0E2BA0}">
      <dsp:nvSpPr>
        <dsp:cNvPr id="0" name=""/>
        <dsp:cNvSpPr/>
      </dsp:nvSpPr>
      <dsp:spPr>
        <a:xfrm>
          <a:off x="451973" y="2204474"/>
          <a:ext cx="821769" cy="8217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F50FEF-B771-41A2-A727-26855E94A253}">
      <dsp:nvSpPr>
        <dsp:cNvPr id="0" name=""/>
        <dsp:cNvSpPr/>
      </dsp:nvSpPr>
      <dsp:spPr>
        <a:xfrm>
          <a:off x="1725715" y="1868296"/>
          <a:ext cx="4180465" cy="1494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128" tIns="158128" rIns="158128" bIns="15812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Прогулка во дворике у детской площадки: </a:t>
          </a:r>
          <a:r>
            <a:rPr lang="en-US" sz="2500" kern="1200"/>
            <a:t>B5 – B6 – G6 – G5</a:t>
          </a:r>
        </a:p>
      </dsp:txBody>
      <dsp:txXfrm>
        <a:off x="1725715" y="1868296"/>
        <a:ext cx="4180465" cy="1494125"/>
      </dsp:txXfrm>
    </dsp:sp>
    <dsp:sp modelId="{B6320F0B-9481-475E-9890-925688F4FA3F}">
      <dsp:nvSpPr>
        <dsp:cNvPr id="0" name=""/>
        <dsp:cNvSpPr/>
      </dsp:nvSpPr>
      <dsp:spPr>
        <a:xfrm>
          <a:off x="0" y="3735953"/>
          <a:ext cx="5906181" cy="149412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F45F52-F8B5-4CD0-ADBE-BFA82614658B}">
      <dsp:nvSpPr>
        <dsp:cNvPr id="0" name=""/>
        <dsp:cNvSpPr/>
      </dsp:nvSpPr>
      <dsp:spPr>
        <a:xfrm>
          <a:off x="451973" y="4072131"/>
          <a:ext cx="821769" cy="82176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155017-1D85-4526-AB66-2859587C32B9}">
      <dsp:nvSpPr>
        <dsp:cNvPr id="0" name=""/>
        <dsp:cNvSpPr/>
      </dsp:nvSpPr>
      <dsp:spPr>
        <a:xfrm>
          <a:off x="1725715" y="3735953"/>
          <a:ext cx="4180465" cy="1494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128" tIns="158128" rIns="158128" bIns="15812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Прогулка по улице вдоль магазинов: </a:t>
          </a:r>
          <a:r>
            <a:rPr lang="en-US" sz="2500" kern="1200"/>
            <a:t>C1 – D1 – D2 – I2 – I1 – J1</a:t>
          </a:r>
        </a:p>
      </dsp:txBody>
      <dsp:txXfrm>
        <a:off x="1725715" y="3735953"/>
        <a:ext cx="4180465" cy="14941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051DA-DAF9-B24A-AA61-98A19DD62A7B}" type="datetimeFigureOut">
              <a:rPr lang="ru-RU" smtClean="0"/>
              <a:t>08.01.2020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23DA4-3998-B14F-9184-CB3889E0B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9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1/8/20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075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42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161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55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1/8/20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83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1/8/20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43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1/8/20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09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1/8/20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4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1/8/20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4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1/8/20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7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1/8/20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079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3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2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558711-6BCB-41D8-97FA-1A9D5C0D75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90000"/>
          </a:blip>
          <a:srcRect t="16001" b="5328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B4A12B6-EF0D-43E8-8C17-4FAD4D276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>
              <a:lumMod val="85000"/>
              <a:lumOff val="15000"/>
              <a:alpha val="93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107525-0C02-447F-8A3F-553320A72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2"/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494BC8-3688-FF41-A76D-D367A3C053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>
            <a:normAutofit/>
          </a:bodyPr>
          <a:lstStyle/>
          <a:p>
            <a:r>
              <a:rPr lang="ru-RU" dirty="0"/>
              <a:t>Программирование с </a:t>
            </a:r>
            <a:r>
              <a:rPr lang="en-US" dirty="0"/>
              <a:t>KUBO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E3683E-FFC9-B247-9E02-AFB24E2F0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dirty="0"/>
              <a:t>Занятие 3. Вложенные функции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7A42E3-05D8-4A0B-9D4E-20EF581E5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9A54B-189D-4645-8254-FDC4210EC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11CE48F-D5E4-4520-AF1E-8F85CFBDA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4182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1448851-39AD-4943-BF9C-C50704E08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913025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BB276D0-5891-9449-997C-F1C32E97BFAC}"/>
              </a:ext>
            </a:extLst>
          </p:cNvPr>
          <p:cNvSpPr/>
          <p:nvPr/>
        </p:nvSpPr>
        <p:spPr>
          <a:xfrm>
            <a:off x="10444163" y="5729288"/>
            <a:ext cx="1528762" cy="8429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5 - 8 лет</a:t>
            </a:r>
          </a:p>
        </p:txBody>
      </p:sp>
    </p:spTree>
    <p:extLst>
      <p:ext uri="{BB962C8B-B14F-4D97-AF65-F5344CB8AC3E}">
        <p14:creationId xmlns:p14="http://schemas.microsoft.com/office/powerpoint/2010/main" val="18590857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Объект 19" descr="Изображение выглядит как большой, белый, много, припаркован&#10;&#10;Автоматически созданное описание">
            <a:extLst>
              <a:ext uri="{FF2B5EF4-FFF2-40B4-BE49-F238E27FC236}">
                <a16:creationId xmlns:a16="http://schemas.microsoft.com/office/drawing/2014/main" id="{527100CE-BA9F-B642-A4D3-87E6C25BEB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876707"/>
            <a:ext cx="6858000" cy="4799786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0334E5-2FAB-ED41-AA64-96EF18CE1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Путешествия в городе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B8D641-D81B-6544-9E0B-2CA5F6D056F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ru-RU" dirty="0"/>
              <a:t>Пусть </a:t>
            </a:r>
            <a:r>
              <a:rPr lang="en-US" dirty="0"/>
              <a:t>KUBO </a:t>
            </a:r>
            <a:r>
              <a:rPr lang="ru-RU" dirty="0"/>
              <a:t>проедет на разных транспортных средствах по маршруту (чёрные стрелки)</a:t>
            </a:r>
          </a:p>
          <a:p>
            <a:pPr marL="342900" indent="-342900">
              <a:buAutoNum type="arabicPeriod"/>
            </a:pPr>
            <a:r>
              <a:rPr lang="ru-RU" dirty="0"/>
              <a:t>Пусть </a:t>
            </a:r>
            <a:r>
              <a:rPr lang="en-US" dirty="0"/>
              <a:t>KUBO </a:t>
            </a:r>
            <a:r>
              <a:rPr lang="ru-RU" dirty="0"/>
              <a:t>проедет по трассе между флажками (розовые стрелки)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51A846B9-B182-7049-B95C-ABADAC62E8E5}"/>
              </a:ext>
            </a:extLst>
          </p:cNvPr>
          <p:cNvCxnSpPr/>
          <p:nvPr/>
        </p:nvCxnSpPr>
        <p:spPr>
          <a:xfrm>
            <a:off x="2000250" y="2557463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F80715B-9B20-0D46-B2E4-2AD0D715245C}"/>
              </a:ext>
            </a:extLst>
          </p:cNvPr>
          <p:cNvCxnSpPr/>
          <p:nvPr/>
        </p:nvCxnSpPr>
        <p:spPr>
          <a:xfrm>
            <a:off x="2914650" y="3445767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F0C4D33E-FCC8-4F4D-86ED-FA5FFA62ED5E}"/>
              </a:ext>
            </a:extLst>
          </p:cNvPr>
          <p:cNvCxnSpPr>
            <a:cxnSpLocks/>
          </p:cNvCxnSpPr>
          <p:nvPr/>
        </p:nvCxnSpPr>
        <p:spPr>
          <a:xfrm>
            <a:off x="2914650" y="2557463"/>
            <a:ext cx="0" cy="8715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81F2ECBB-72B1-3E46-B4B3-67BEB44C8EF9}"/>
              </a:ext>
            </a:extLst>
          </p:cNvPr>
          <p:cNvCxnSpPr>
            <a:cxnSpLocks/>
          </p:cNvCxnSpPr>
          <p:nvPr/>
        </p:nvCxnSpPr>
        <p:spPr>
          <a:xfrm>
            <a:off x="4693346" y="2557463"/>
            <a:ext cx="0" cy="8715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C37123E7-200A-EE46-87FB-DDBEF76EC232}"/>
              </a:ext>
            </a:extLst>
          </p:cNvPr>
          <p:cNvCxnSpPr/>
          <p:nvPr/>
        </p:nvCxnSpPr>
        <p:spPr>
          <a:xfrm>
            <a:off x="3778946" y="2548134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B46504EF-64DE-5E4E-8789-79C6F21459E5}"/>
              </a:ext>
            </a:extLst>
          </p:cNvPr>
          <p:cNvCxnSpPr/>
          <p:nvPr/>
        </p:nvCxnSpPr>
        <p:spPr>
          <a:xfrm>
            <a:off x="4693346" y="3405254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D637EFD6-24E4-1341-94F7-4DF82A604813}"/>
              </a:ext>
            </a:extLst>
          </p:cNvPr>
          <p:cNvCxnSpPr>
            <a:cxnSpLocks/>
          </p:cNvCxnSpPr>
          <p:nvPr/>
        </p:nvCxnSpPr>
        <p:spPr>
          <a:xfrm flipV="1">
            <a:off x="3778946" y="2548134"/>
            <a:ext cx="0" cy="8715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A6DCD676-2149-014D-AD8F-38E0204DFA29}"/>
              </a:ext>
            </a:extLst>
          </p:cNvPr>
          <p:cNvCxnSpPr>
            <a:cxnSpLocks/>
          </p:cNvCxnSpPr>
          <p:nvPr/>
        </p:nvCxnSpPr>
        <p:spPr>
          <a:xfrm flipV="1">
            <a:off x="5607746" y="2533717"/>
            <a:ext cx="0" cy="8715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34F13FD4-3B73-F047-9217-E2EFCFC86329}"/>
              </a:ext>
            </a:extLst>
          </p:cNvPr>
          <p:cNvCxnSpPr/>
          <p:nvPr/>
        </p:nvCxnSpPr>
        <p:spPr>
          <a:xfrm>
            <a:off x="2000250" y="1730679"/>
            <a:ext cx="269309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C7A0DA16-6D1D-7B49-93EE-6EB248865CD7}"/>
              </a:ext>
            </a:extLst>
          </p:cNvPr>
          <p:cNvCxnSpPr>
            <a:cxnSpLocks/>
          </p:cNvCxnSpPr>
          <p:nvPr/>
        </p:nvCxnSpPr>
        <p:spPr>
          <a:xfrm flipH="1" flipV="1">
            <a:off x="2000250" y="4423775"/>
            <a:ext cx="269309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99B1054B-A61F-AD44-9316-314A464043E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53702" y="3077227"/>
            <a:ext cx="269309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D00A02E2-0023-0042-900B-58299301BD26}"/>
              </a:ext>
            </a:extLst>
          </p:cNvPr>
          <p:cNvCxnSpPr>
            <a:cxnSpLocks/>
          </p:cNvCxnSpPr>
          <p:nvPr/>
        </p:nvCxnSpPr>
        <p:spPr>
          <a:xfrm rot="16200000" flipH="1">
            <a:off x="3346798" y="3077227"/>
            <a:ext cx="269309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408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94E715-8823-7549-8237-A8F496FF13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88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45BB98-7B95-334C-8FA6-660B940B2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465DFD-8A1D-0D4B-9E3B-22A381EFFE42}"/>
              </a:ext>
            </a:extLst>
          </p:cNvPr>
          <p:cNvSpPr txBox="1"/>
          <p:nvPr/>
        </p:nvSpPr>
        <p:spPr>
          <a:xfrm>
            <a:off x="638827" y="6212910"/>
            <a:ext cx="94320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Прогулка от </a:t>
            </a:r>
            <a:r>
              <a:rPr lang="ru-RU" sz="1600" dirty="0" err="1">
                <a:solidFill>
                  <a:schemeClr val="bg1"/>
                </a:solidFill>
              </a:rPr>
              <a:t>велопарковки</a:t>
            </a:r>
            <a:r>
              <a:rPr lang="ru-RU" sz="1600" dirty="0">
                <a:solidFill>
                  <a:schemeClr val="bg1"/>
                </a:solidFill>
              </a:rPr>
              <a:t> (</a:t>
            </a:r>
            <a:r>
              <a:rPr lang="en-US" sz="1600" dirty="0">
                <a:solidFill>
                  <a:schemeClr val="bg1"/>
                </a:solidFill>
              </a:rPr>
              <a:t>J6) </a:t>
            </a:r>
            <a:r>
              <a:rPr lang="ru-RU" sz="1600" dirty="0">
                <a:solidFill>
                  <a:schemeClr val="bg1"/>
                </a:solidFill>
              </a:rPr>
              <a:t>до костра (</a:t>
            </a:r>
            <a:r>
              <a:rPr lang="en-US" sz="1600" dirty="0">
                <a:solidFill>
                  <a:schemeClr val="bg1"/>
                </a:solidFill>
              </a:rPr>
              <a:t>I8)</a:t>
            </a:r>
            <a:r>
              <a:rPr lang="ru-RU" sz="1600" dirty="0">
                <a:solidFill>
                  <a:schemeClr val="bg1"/>
                </a:solidFill>
              </a:rPr>
              <a:t>, затем до качелей (</a:t>
            </a:r>
            <a:r>
              <a:rPr lang="en-US" sz="1600" dirty="0">
                <a:solidFill>
                  <a:schemeClr val="bg1"/>
                </a:solidFill>
              </a:rPr>
              <a:t>E6)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03396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E260C6-53DF-744E-A03E-7FE4D2C67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9C456D-E75B-9743-83AD-DB255E9FF7F6}"/>
              </a:ext>
            </a:extLst>
          </p:cNvPr>
          <p:cNvSpPr txBox="1"/>
          <p:nvPr/>
        </p:nvSpPr>
        <p:spPr>
          <a:xfrm>
            <a:off x="638827" y="6212910"/>
            <a:ext cx="9432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Функция 1: проход от </a:t>
            </a:r>
            <a:r>
              <a:rPr lang="ru-RU" sz="1600" dirty="0" err="1">
                <a:solidFill>
                  <a:schemeClr val="bg1"/>
                </a:solidFill>
              </a:rPr>
              <a:t>велопарковки</a:t>
            </a:r>
            <a:r>
              <a:rPr lang="ru-RU" sz="1600" dirty="0">
                <a:solidFill>
                  <a:schemeClr val="bg1"/>
                </a:solidFill>
              </a:rPr>
              <a:t> (</a:t>
            </a:r>
            <a:r>
              <a:rPr lang="en-US" sz="1600" dirty="0">
                <a:solidFill>
                  <a:schemeClr val="bg1"/>
                </a:solidFill>
              </a:rPr>
              <a:t>J6) </a:t>
            </a:r>
            <a:r>
              <a:rPr lang="ru-RU" sz="1600" dirty="0">
                <a:solidFill>
                  <a:schemeClr val="bg1"/>
                </a:solidFill>
              </a:rPr>
              <a:t>до костра (</a:t>
            </a:r>
            <a:r>
              <a:rPr lang="en-US" sz="1600" dirty="0">
                <a:solidFill>
                  <a:schemeClr val="bg1"/>
                </a:solidFill>
              </a:rPr>
              <a:t>I8)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</a:p>
          <a:p>
            <a:r>
              <a:rPr lang="ru-RU" sz="1600" dirty="0">
                <a:solidFill>
                  <a:schemeClr val="bg1"/>
                </a:solidFill>
              </a:rPr>
              <a:t>Функция 2: Функция 1 + проход от костра </a:t>
            </a:r>
            <a:r>
              <a:rPr lang="en-US" sz="1600" dirty="0">
                <a:solidFill>
                  <a:schemeClr val="bg1"/>
                </a:solidFill>
              </a:rPr>
              <a:t>(I8</a:t>
            </a:r>
            <a:r>
              <a:rPr lang="ru-RU" sz="1600" dirty="0">
                <a:solidFill>
                  <a:schemeClr val="bg1"/>
                </a:solidFill>
              </a:rPr>
              <a:t>) до качелей (</a:t>
            </a:r>
            <a:r>
              <a:rPr lang="en-US" sz="1600" dirty="0">
                <a:solidFill>
                  <a:schemeClr val="bg1"/>
                </a:solidFill>
              </a:rPr>
              <a:t>E6)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30444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B3D16F-2385-9146-8B54-05B8E5FA1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80007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Прогулки </a:t>
            </a:r>
            <a:r>
              <a:rPr lang="en-US" dirty="0"/>
              <a:t>KUBO </a:t>
            </a:r>
            <a:r>
              <a:rPr lang="ru-RU" dirty="0"/>
              <a:t>по школе</a:t>
            </a:r>
            <a:endParaRPr lang="ru-RU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2CD9CCCB-E11D-467D-8224-0CDF71D42B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5826064"/>
              </p:ext>
            </p:extLst>
          </p:nvPr>
        </p:nvGraphicFramePr>
        <p:xfrm>
          <a:off x="1066800" y="990600"/>
          <a:ext cx="10058400" cy="353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16217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7">
            <a:extLst>
              <a:ext uri="{FF2B5EF4-FFF2-40B4-BE49-F238E27FC236}">
                <a16:creationId xmlns:a16="http://schemas.microsoft.com/office/drawing/2014/main" id="{065FAA58-0EDC-412F-A5F8-01968BE605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0DBA80B1-3B69-49C0-8AC9-716ABA57F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6197" y="643464"/>
            <a:ext cx="4143830" cy="5566305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047E1103-B264-49BE-BC2A-F4E40BD33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1587" y="806860"/>
            <a:ext cx="3813048" cy="5239512"/>
          </a:xfrm>
          <a:prstGeom prst="rect">
            <a:avLst/>
          </a:prstGeom>
          <a:solidFill>
            <a:schemeClr val="accent1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8F7FD7-05C1-EE48-898C-69B141BA8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887" y="1185059"/>
            <a:ext cx="3491832" cy="4487882"/>
          </a:xfrm>
        </p:spPr>
        <p:txBody>
          <a:bodyPr>
            <a:normAutofit/>
          </a:bodyPr>
          <a:lstStyle/>
          <a:p>
            <a:pPr algn="ctr"/>
            <a:r>
              <a:rPr lang="ru-RU" sz="4400">
                <a:solidFill>
                  <a:srgbClr val="FFFFFF"/>
                </a:solidFill>
              </a:rPr>
              <a:t>Прогулки </a:t>
            </a:r>
            <a:r>
              <a:rPr lang="en-US" sz="4400">
                <a:solidFill>
                  <a:srgbClr val="FFFFFF"/>
                </a:solidFill>
              </a:rPr>
              <a:t>KUBO </a:t>
            </a:r>
            <a:r>
              <a:rPr lang="ru-RU" sz="4400">
                <a:solidFill>
                  <a:srgbClr val="FFFFFF"/>
                </a:solidFill>
              </a:rPr>
              <a:t>по городу</a:t>
            </a:r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52DA11B6-B538-4624-9628-98B823D76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43494" y="276008"/>
            <a:ext cx="6463060" cy="6305984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B1CB5B-67A5-45DB-B8E1-7A09A642E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08842" y="438912"/>
            <a:ext cx="6132365" cy="5980176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7015E6-6EBF-824D-B549-31D00F902C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936416"/>
            <a:ext cx="5178168" cy="4985169"/>
          </a:xfrm>
        </p:spPr>
        <p:txBody>
          <a:bodyPr anchor="ctr">
            <a:normAutofit/>
          </a:bodyPr>
          <a:lstStyle/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000" dirty="0"/>
              <a:t>KUBO </a:t>
            </a:r>
            <a:r>
              <a:rPr lang="ru-RU" sz="2000" dirty="0"/>
              <a:t>едет на автобусе: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/>
              <a:t>- </a:t>
            </a:r>
            <a:r>
              <a:rPr lang="en-US" sz="2000" dirty="0"/>
              <a:t>KUBO </a:t>
            </a:r>
            <a:r>
              <a:rPr lang="ru-RU" sz="2000" dirty="0"/>
              <a:t>идёт до остановки (А1 – </a:t>
            </a:r>
            <a:r>
              <a:rPr lang="ru-RU" sz="2000"/>
              <a:t>С3) </a:t>
            </a:r>
            <a:endParaRPr lang="ru-RU" sz="2000" dirty="0"/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/>
              <a:t>- Далее едет на автобусе до следующего перехода (С3 – Н3)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/>
              <a:t>2. Предложите свои истории с путешествиями </a:t>
            </a:r>
            <a:r>
              <a:rPr lang="en-US" sz="2000" dirty="0"/>
              <a:t>KUBO </a:t>
            </a:r>
            <a:r>
              <a:rPr lang="ru-RU" sz="2000" dirty="0"/>
              <a:t>по городу: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/>
              <a:t>- С посещением 3-х различных объектов,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ru-RU" sz="2000" dirty="0"/>
              <a:t>С посещением 6-ти различных объектов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/>
              <a:t>3. Предложите работать в командах по 4 человека: пара составляет 1-ю функцию (1-ю часть маршрута), пара – вторую функцию (продолжение маршрута с учётом 1-йфункции) 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43454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2AD6B69-E0A0-476D-9EE1-6B69F04C5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BE10A1-AD5F-4AB3-8A94-41D62B494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FD409-0803-FA4B-909D-10DA351ED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ru-RU" sz="3600"/>
              <a:t>Повторяющиеся маршруты с </a:t>
            </a:r>
            <a:r>
              <a:rPr lang="en-US" sz="3600"/>
              <a:t>KUBO</a:t>
            </a:r>
            <a:endParaRPr lang="ru-RU" sz="36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84BFFE-6A90-4311-ACD5-B34177D46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22323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337388B2-EEEB-457A-BB69-302A7EDCDC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6861015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629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2AD6B69-E0A0-476D-9EE1-6B69F04C5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BE10A1-AD5F-4AB3-8A94-41D62B494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F2F3B-FAA2-6240-9AFB-88DFC8B21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Ещё маршруты с повтором</a:t>
            </a:r>
            <a:endParaRPr lang="ru-RU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84BFFE-6A90-4311-ACD5-B34177D46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22323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0B36B570-379D-4571-A81B-28F66A2847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685266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890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E8D93C5-28EB-42D0-86CE-D80495565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B1B1E7D-F76D-4744-AF85-239E6998A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B65211-00DB-45B6-A223-033B2D19C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4DF524F-3FEF-4236-90C6-820E876A94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400A003-1BE9-49C2-8E57-DCD9B870F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3BF0991-F9A1-4282-99DB-92D70239F6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EA4E4267-CAF0-4C38-8DC6-CD3B1A9F04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E3ACC5-126D-4BA4-8B45-7F0B5B839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384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B2868F7-FE10-4289-A5BD-90763C7A2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3866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D94142C-10EE-487C-A327-404FDF358F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6197" y="643464"/>
            <a:ext cx="4143830" cy="55663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F7FAC2D-7A74-4939-A917-A1A5AF935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1587" y="806860"/>
            <a:ext cx="3813048" cy="5239512"/>
          </a:xfrm>
          <a:prstGeom prst="rect">
            <a:avLst/>
          </a:prstGeom>
          <a:noFill/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38C95-8179-E94E-B30F-E09E41701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6493" y="1559768"/>
            <a:ext cx="2978281" cy="31353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3400" cap="all" spc="-100" dirty="0" err="1">
                <a:solidFill>
                  <a:schemeClr val="bg1"/>
                </a:solidFill>
              </a:rPr>
              <a:t>Маршруты</a:t>
            </a:r>
            <a:r>
              <a:rPr lang="en-US" sz="3400" cap="all" spc="-100" dirty="0">
                <a:solidFill>
                  <a:schemeClr val="bg1"/>
                </a:solidFill>
              </a:rPr>
              <a:t> </a:t>
            </a:r>
            <a:r>
              <a:rPr lang="en-US" sz="3400" cap="all" spc="-100" dirty="0" err="1">
                <a:solidFill>
                  <a:schemeClr val="bg1"/>
                </a:solidFill>
              </a:rPr>
              <a:t>на</a:t>
            </a:r>
            <a:r>
              <a:rPr lang="en-US" sz="3400" cap="all" spc="-100" dirty="0">
                <a:solidFill>
                  <a:schemeClr val="bg1"/>
                </a:solidFill>
              </a:rPr>
              <a:t> </a:t>
            </a:r>
            <a:r>
              <a:rPr lang="en-US" sz="3400" cap="all" spc="-100" dirty="0" err="1">
                <a:solidFill>
                  <a:schemeClr val="bg1"/>
                </a:solidFill>
              </a:rPr>
              <a:t>новых</a:t>
            </a:r>
            <a:r>
              <a:rPr lang="en-US" sz="3400" cap="all" spc="-100" dirty="0">
                <a:solidFill>
                  <a:schemeClr val="bg1"/>
                </a:solidFill>
              </a:rPr>
              <a:t> </a:t>
            </a:r>
            <a:r>
              <a:rPr lang="en-US" sz="3400" cap="all" spc="-100" dirty="0" err="1">
                <a:solidFill>
                  <a:schemeClr val="bg1"/>
                </a:solidFill>
              </a:rPr>
              <a:t>полях</a:t>
            </a:r>
            <a:endParaRPr lang="en-US" sz="3400" cap="all" spc="-100" dirty="0">
              <a:solidFill>
                <a:schemeClr val="bg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A53A868-C420-4BAE-9244-EC162AF05C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7992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2686EF3-81CC-419F-96C3-002A758803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82292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8D93CCA-A85E-4529-A6F0-8BB54D27BC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573932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ECFA516-C18C-41AE-AFF2-A0D0A59C9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82292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Объект 5" descr="Изображение выглядит как белый&#10;&#10;Автоматически созданное описание">
            <a:extLst>
              <a:ext uri="{FF2B5EF4-FFF2-40B4-BE49-F238E27FC236}">
                <a16:creationId xmlns:a16="http://schemas.microsoft.com/office/drawing/2014/main" id="{82552640-1519-184E-BB21-8FEA371808D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46570" y="1264407"/>
            <a:ext cx="6202238" cy="43260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30F902-DB69-3440-AF59-15C0FAC11B64}"/>
              </a:ext>
            </a:extLst>
          </p:cNvPr>
          <p:cNvSpPr txBox="1"/>
          <p:nvPr/>
        </p:nvSpPr>
        <p:spPr>
          <a:xfrm>
            <a:off x="1256493" y="4086225"/>
            <a:ext cx="29782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1. Пусть </a:t>
            </a:r>
            <a:r>
              <a:rPr lang="en-US" dirty="0">
                <a:solidFill>
                  <a:schemeClr val="bg1"/>
                </a:solidFill>
              </a:rPr>
              <a:t>KUBO </a:t>
            </a:r>
            <a:r>
              <a:rPr lang="ru-RU" dirty="0">
                <a:solidFill>
                  <a:schemeClr val="bg1"/>
                </a:solidFill>
              </a:rPr>
              <a:t>посетит всех персонажей (розовые стрелки)</a:t>
            </a:r>
          </a:p>
          <a:p>
            <a:r>
              <a:rPr lang="ru-RU" dirty="0">
                <a:solidFill>
                  <a:schemeClr val="bg1"/>
                </a:solidFill>
              </a:rPr>
              <a:t>2. Пусть мышка побывает на каждом облаке (зелёные стрелки)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B0F73FE0-E45F-6745-9F4F-EEC4027AA016}"/>
              </a:ext>
            </a:extLst>
          </p:cNvPr>
          <p:cNvCxnSpPr/>
          <p:nvPr/>
        </p:nvCxnSpPr>
        <p:spPr>
          <a:xfrm flipV="1">
            <a:off x="6551112" y="3519814"/>
            <a:ext cx="0" cy="7515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80A33268-BB4A-AB4E-ABF5-83916FBBBF36}"/>
              </a:ext>
            </a:extLst>
          </p:cNvPr>
          <p:cNvCxnSpPr/>
          <p:nvPr/>
        </p:nvCxnSpPr>
        <p:spPr>
          <a:xfrm flipV="1">
            <a:off x="7379917" y="2768253"/>
            <a:ext cx="0" cy="7515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6380D224-778D-864B-BCE9-26752B6E5B3A}"/>
              </a:ext>
            </a:extLst>
          </p:cNvPr>
          <p:cNvCxnSpPr/>
          <p:nvPr/>
        </p:nvCxnSpPr>
        <p:spPr>
          <a:xfrm flipV="1">
            <a:off x="8208722" y="1999250"/>
            <a:ext cx="0" cy="7515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id="{F3A3C1AC-3FF0-924A-BDD0-30AFD66B5DCF}"/>
              </a:ext>
            </a:extLst>
          </p:cNvPr>
          <p:cNvCxnSpPr>
            <a:cxnSpLocks/>
          </p:cNvCxnSpPr>
          <p:nvPr/>
        </p:nvCxnSpPr>
        <p:spPr>
          <a:xfrm flipV="1">
            <a:off x="6551000" y="3519814"/>
            <a:ext cx="828917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25382EF3-AA62-C74F-9B00-594D39BB06E9}"/>
              </a:ext>
            </a:extLst>
          </p:cNvPr>
          <p:cNvCxnSpPr>
            <a:cxnSpLocks/>
          </p:cNvCxnSpPr>
          <p:nvPr/>
        </p:nvCxnSpPr>
        <p:spPr>
          <a:xfrm flipV="1">
            <a:off x="7379805" y="2759531"/>
            <a:ext cx="828917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id="{87227D14-D178-E149-A222-2F942A141899}"/>
              </a:ext>
            </a:extLst>
          </p:cNvPr>
          <p:cNvCxnSpPr>
            <a:cxnSpLocks/>
          </p:cNvCxnSpPr>
          <p:nvPr/>
        </p:nvCxnSpPr>
        <p:spPr>
          <a:xfrm flipV="1">
            <a:off x="8178974" y="1997588"/>
            <a:ext cx="828917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9" name="Стрелка вправо 48">
            <a:extLst>
              <a:ext uri="{FF2B5EF4-FFF2-40B4-BE49-F238E27FC236}">
                <a16:creationId xmlns:a16="http://schemas.microsoft.com/office/drawing/2014/main" id="{FDEF0B16-CFC9-6446-A80C-FC53BA075580}"/>
              </a:ext>
            </a:extLst>
          </p:cNvPr>
          <p:cNvSpPr/>
          <p:nvPr/>
        </p:nvSpPr>
        <p:spPr>
          <a:xfrm>
            <a:off x="8971767" y="1928695"/>
            <a:ext cx="736924" cy="13778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>
            <a:extLst>
              <a:ext uri="{FF2B5EF4-FFF2-40B4-BE49-F238E27FC236}">
                <a16:creationId xmlns:a16="http://schemas.microsoft.com/office/drawing/2014/main" id="{D6F33D3B-BBE7-3B48-AD19-982642E451FA}"/>
              </a:ext>
            </a:extLst>
          </p:cNvPr>
          <p:cNvSpPr/>
          <p:nvPr/>
        </p:nvSpPr>
        <p:spPr>
          <a:xfrm>
            <a:off x="9840569" y="2631336"/>
            <a:ext cx="736924" cy="13778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>
            <a:extLst>
              <a:ext uri="{FF2B5EF4-FFF2-40B4-BE49-F238E27FC236}">
                <a16:creationId xmlns:a16="http://schemas.microsoft.com/office/drawing/2014/main" id="{6AEF65EB-6D61-CA46-8A93-AD66EC700BA5}"/>
              </a:ext>
            </a:extLst>
          </p:cNvPr>
          <p:cNvSpPr/>
          <p:nvPr/>
        </p:nvSpPr>
        <p:spPr>
          <a:xfrm rot="5400000">
            <a:off x="9409122" y="2306137"/>
            <a:ext cx="736924" cy="13778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право 51">
            <a:extLst>
              <a:ext uri="{FF2B5EF4-FFF2-40B4-BE49-F238E27FC236}">
                <a16:creationId xmlns:a16="http://schemas.microsoft.com/office/drawing/2014/main" id="{9C4458D5-6C69-D54B-8B76-50EFF0D2ABF2}"/>
              </a:ext>
            </a:extLst>
          </p:cNvPr>
          <p:cNvSpPr/>
          <p:nvPr/>
        </p:nvSpPr>
        <p:spPr>
          <a:xfrm rot="5400000">
            <a:off x="10277924" y="3016535"/>
            <a:ext cx="736924" cy="13778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635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AnalogousFromLightSeedRightStep">
      <a:dk1>
        <a:srgbClr val="000000"/>
      </a:dk1>
      <a:lt1>
        <a:srgbClr val="FFFFFF"/>
      </a:lt1>
      <a:dk2>
        <a:srgbClr val="3D3822"/>
      </a:dk2>
      <a:lt2>
        <a:srgbClr val="E2E8E5"/>
      </a:lt2>
      <a:accent1>
        <a:srgbClr val="EA73A4"/>
      </a:accent1>
      <a:accent2>
        <a:srgbClr val="E55454"/>
      </a:accent2>
      <a:accent3>
        <a:srgbClr val="E59053"/>
      </a:accent3>
      <a:accent4>
        <a:srgbClr val="B6A343"/>
      </a:accent4>
      <a:accent5>
        <a:srgbClr val="95AB54"/>
      </a:accent5>
      <a:accent6>
        <a:srgbClr val="69B643"/>
      </a:accent6>
      <a:hlink>
        <a:srgbClr val="578F78"/>
      </a:hlink>
      <a:folHlink>
        <a:srgbClr val="828282"/>
      </a:folHlink>
    </a:clrScheme>
    <a:fontScheme name="Savon">
      <a:majorFont>
        <a:latin typeface="Century School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</Words>
  <Application>Microsoft Macintosh PowerPoint</Application>
  <PresentationFormat>Широкоэкранный</PresentationFormat>
  <Paragraphs>34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Century Schoolbook</vt:lpstr>
      <vt:lpstr>Franklin Gothic Book</vt:lpstr>
      <vt:lpstr>Garamond</vt:lpstr>
      <vt:lpstr>SavonVTI</vt:lpstr>
      <vt:lpstr>Программирование с KUBO</vt:lpstr>
      <vt:lpstr>Презентация PowerPoint</vt:lpstr>
      <vt:lpstr>Презентация PowerPoint</vt:lpstr>
      <vt:lpstr>Презентация PowerPoint</vt:lpstr>
      <vt:lpstr>Прогулки KUBO по школе</vt:lpstr>
      <vt:lpstr>Прогулки KUBO по городу</vt:lpstr>
      <vt:lpstr>Повторяющиеся маршруты с KUBO</vt:lpstr>
      <vt:lpstr>Ещё маршруты с повтором</vt:lpstr>
      <vt:lpstr>Маршруты на новых полях</vt:lpstr>
      <vt:lpstr>Путешествия в городе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Программирование с KUBO</dc:title>
  <dc:creator>Мария Зильберман</dc:creator>
  <cp:lastModifiedBy>Мария Зильберман</cp:lastModifiedBy>
  <cp:revision>1</cp:revision>
  <dcterms:created xsi:type="dcterms:W3CDTF">2020-01-08T15:32:41Z</dcterms:created>
  <dcterms:modified xsi:type="dcterms:W3CDTF">2020-01-08T15:32:46Z</dcterms:modified>
</cp:coreProperties>
</file>